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5" r:id="rId3"/>
    <p:sldId id="273" r:id="rId4"/>
    <p:sldId id="258" r:id="rId5"/>
    <p:sldId id="268" r:id="rId6"/>
    <p:sldId id="269" r:id="rId7"/>
    <p:sldId id="270" r:id="rId8"/>
    <p:sldId id="259" r:id="rId9"/>
    <p:sldId id="274" r:id="rId10"/>
  </p:sldIdLst>
  <p:sldSz cx="6858000" cy="9144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5" userDrawn="1">
          <p15:clr>
            <a:srgbClr val="A4A3A4"/>
          </p15:clr>
        </p15:guide>
        <p15:guide id="2" pos="2160">
          <p15:clr>
            <a:srgbClr val="A4A3A4"/>
          </p15:clr>
        </p15:guide>
        <p15:guide id="3" orient="horz" pos="638" userDrawn="1">
          <p15:clr>
            <a:srgbClr val="A4A3A4"/>
          </p15:clr>
        </p15:guide>
        <p15:guide id="4" orient="horz" pos="2181" userDrawn="1">
          <p15:clr>
            <a:srgbClr val="A4A3A4"/>
          </p15:clr>
        </p15:guide>
        <p15:guide id="5" pos="198" userDrawn="1">
          <p15:clr>
            <a:srgbClr val="A4A3A4"/>
          </p15:clr>
        </p15:guide>
        <p15:guide id="6" pos="73" userDrawn="1">
          <p15:clr>
            <a:srgbClr val="A4A3A4"/>
          </p15:clr>
        </p15:guide>
        <p15:guide id="7" orient="horz" pos="3819" userDrawn="1">
          <p15:clr>
            <a:srgbClr val="A4A3A4"/>
          </p15:clr>
        </p15:guide>
        <p15:guide id="8" pos="41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p:cViewPr varScale="1">
        <p:scale>
          <a:sx n="112" d="100"/>
          <a:sy n="112" d="100"/>
        </p:scale>
        <p:origin x="3512" y="88"/>
      </p:cViewPr>
      <p:guideLst>
        <p:guide orient="horz" pos="2715"/>
        <p:guide pos="2160"/>
        <p:guide orient="horz" pos="638"/>
        <p:guide orient="horz" pos="2181"/>
        <p:guide pos="198"/>
        <p:guide pos="73"/>
        <p:guide orient="horz" pos="3819"/>
        <p:guide pos="413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阿久津 英憲" userId="b05d7fb5-0e2f-4a7c-98fe-fd691c8c32ec" providerId="ADAL" clId="{BD0DDDC4-17DB-4911-9FC3-5C3337DD1D59}"/>
    <pc:docChg chg="undo custSel addSld delSld modSld">
      <pc:chgData name="阿久津 英憲" userId="b05d7fb5-0e2f-4a7c-98fe-fd691c8c32ec" providerId="ADAL" clId="{BD0DDDC4-17DB-4911-9FC3-5C3337DD1D59}" dt="2020-12-02T00:39:51.311" v="1493" actId="14100"/>
      <pc:docMkLst>
        <pc:docMk/>
      </pc:docMkLst>
      <pc:sldChg chg="addSp delSp modSp mod">
        <pc:chgData name="阿久津 英憲" userId="b05d7fb5-0e2f-4a7c-98fe-fd691c8c32ec" providerId="ADAL" clId="{BD0DDDC4-17DB-4911-9FC3-5C3337DD1D59}" dt="2020-12-02T00:29:53.730" v="1437" actId="1076"/>
        <pc:sldMkLst>
          <pc:docMk/>
          <pc:sldMk cId="2575405229" sldId="259"/>
        </pc:sldMkLst>
        <pc:spChg chg="mod">
          <ac:chgData name="阿久津 英憲" userId="b05d7fb5-0e2f-4a7c-98fe-fd691c8c32ec" providerId="ADAL" clId="{BD0DDDC4-17DB-4911-9FC3-5C3337DD1D59}" dt="2020-11-19T05:38:36.081" v="502" actId="20577"/>
          <ac:spMkLst>
            <pc:docMk/>
            <pc:sldMk cId="2575405229" sldId="259"/>
            <ac:spMk id="2" creationId="{00000000-0000-0000-0000-000000000000}"/>
          </ac:spMkLst>
        </pc:spChg>
        <pc:spChg chg="add del mod">
          <ac:chgData name="阿久津 英憲" userId="b05d7fb5-0e2f-4a7c-98fe-fd691c8c32ec" providerId="ADAL" clId="{BD0DDDC4-17DB-4911-9FC3-5C3337DD1D59}" dt="2020-12-01T05:25:39.820" v="1215" actId="478"/>
          <ac:spMkLst>
            <pc:docMk/>
            <pc:sldMk cId="2575405229" sldId="259"/>
            <ac:spMk id="3" creationId="{F5D5639B-7602-4D83-B1A4-A3E21F82115B}"/>
          </ac:spMkLst>
        </pc:spChg>
        <pc:spChg chg="mod">
          <ac:chgData name="阿久津 英憲" userId="b05d7fb5-0e2f-4a7c-98fe-fd691c8c32ec" providerId="ADAL" clId="{BD0DDDC4-17DB-4911-9FC3-5C3337DD1D59}" dt="2020-12-02T00:29:53.730" v="1437" actId="1076"/>
          <ac:spMkLst>
            <pc:docMk/>
            <pc:sldMk cId="2575405229" sldId="259"/>
            <ac:spMk id="12" creationId="{2C4788BF-0B22-4B91-A119-6D4627FFCACC}"/>
          </ac:spMkLst>
        </pc:spChg>
        <pc:spChg chg="add del mod">
          <ac:chgData name="阿久津 英憲" userId="b05d7fb5-0e2f-4a7c-98fe-fd691c8c32ec" providerId="ADAL" clId="{BD0DDDC4-17DB-4911-9FC3-5C3337DD1D59}" dt="2020-12-01T05:25:36.950" v="1214" actId="478"/>
          <ac:spMkLst>
            <pc:docMk/>
            <pc:sldMk cId="2575405229" sldId="259"/>
            <ac:spMk id="13" creationId="{9A3D6F7B-6107-4E1A-BF74-3BCABAC85E1C}"/>
          </ac:spMkLst>
        </pc:spChg>
      </pc:sldChg>
      <pc:sldChg chg="addSp modSp mod">
        <pc:chgData name="阿久津 英憲" userId="b05d7fb5-0e2f-4a7c-98fe-fd691c8c32ec" providerId="ADAL" clId="{BD0DDDC4-17DB-4911-9FC3-5C3337DD1D59}" dt="2020-11-27T09:58:44.323" v="1203" actId="20577"/>
        <pc:sldMkLst>
          <pc:docMk/>
          <pc:sldMk cId="4124256323" sldId="268"/>
        </pc:sldMkLst>
        <pc:spChg chg="mod">
          <ac:chgData name="阿久津 英憲" userId="b05d7fb5-0e2f-4a7c-98fe-fd691c8c32ec" providerId="ADAL" clId="{BD0DDDC4-17DB-4911-9FC3-5C3337DD1D59}" dt="2020-11-16T01:04:59.682" v="179"/>
          <ac:spMkLst>
            <pc:docMk/>
            <pc:sldMk cId="4124256323" sldId="268"/>
            <ac:spMk id="10" creationId="{DD0FD94F-2D26-4CC5-9304-5A5B3BB74C85}"/>
          </ac:spMkLst>
        </pc:spChg>
        <pc:spChg chg="mod">
          <ac:chgData name="阿久津 英憲" userId="b05d7fb5-0e2f-4a7c-98fe-fd691c8c32ec" providerId="ADAL" clId="{BD0DDDC4-17DB-4911-9FC3-5C3337DD1D59}" dt="2020-11-16T01:04:59.682" v="179"/>
          <ac:spMkLst>
            <pc:docMk/>
            <pc:sldMk cId="4124256323" sldId="268"/>
            <ac:spMk id="11" creationId="{6987A112-B582-42AA-B2A0-50F39E77BD16}"/>
          </ac:spMkLst>
        </pc:spChg>
        <pc:spChg chg="mod">
          <ac:chgData name="阿久津 英憲" userId="b05d7fb5-0e2f-4a7c-98fe-fd691c8c32ec" providerId="ADAL" clId="{BD0DDDC4-17DB-4911-9FC3-5C3337DD1D59}" dt="2020-11-16T01:04:59.682" v="179"/>
          <ac:spMkLst>
            <pc:docMk/>
            <pc:sldMk cId="4124256323" sldId="268"/>
            <ac:spMk id="12" creationId="{633AEC5D-4E82-41E0-B5F0-4392BC6B5D97}"/>
          </ac:spMkLst>
        </pc:spChg>
        <pc:spChg chg="mod">
          <ac:chgData name="阿久津 英憲" userId="b05d7fb5-0e2f-4a7c-98fe-fd691c8c32ec" providerId="ADAL" clId="{BD0DDDC4-17DB-4911-9FC3-5C3337DD1D59}" dt="2020-11-16T01:05:21.610" v="189"/>
          <ac:spMkLst>
            <pc:docMk/>
            <pc:sldMk cId="4124256323" sldId="268"/>
            <ac:spMk id="15" creationId="{DE2C59FF-5F04-450A-8AD3-BCBAE84819E8}"/>
          </ac:spMkLst>
        </pc:spChg>
        <pc:spChg chg="mod">
          <ac:chgData name="阿久津 英憲" userId="b05d7fb5-0e2f-4a7c-98fe-fd691c8c32ec" providerId="ADAL" clId="{BD0DDDC4-17DB-4911-9FC3-5C3337DD1D59}" dt="2020-11-16T01:05:21.610" v="189"/>
          <ac:spMkLst>
            <pc:docMk/>
            <pc:sldMk cId="4124256323" sldId="268"/>
            <ac:spMk id="17" creationId="{547B2680-0E86-415E-8E11-23542F167DAC}"/>
          </ac:spMkLst>
        </pc:spChg>
        <pc:spChg chg="mod">
          <ac:chgData name="阿久津 英憲" userId="b05d7fb5-0e2f-4a7c-98fe-fd691c8c32ec" providerId="ADAL" clId="{BD0DDDC4-17DB-4911-9FC3-5C3337DD1D59}" dt="2020-11-27T09:58:44.323" v="1203" actId="20577"/>
          <ac:spMkLst>
            <pc:docMk/>
            <pc:sldMk cId="4124256323" sldId="268"/>
            <ac:spMk id="18" creationId="{06702CD6-35AF-4DE7-9D0D-E2B9A735F9F0}"/>
          </ac:spMkLst>
        </pc:spChg>
        <pc:spChg chg="mod">
          <ac:chgData name="阿久津 英憲" userId="b05d7fb5-0e2f-4a7c-98fe-fd691c8c32ec" providerId="ADAL" clId="{BD0DDDC4-17DB-4911-9FC3-5C3337DD1D59}" dt="2020-11-16T01:05:21.610" v="189"/>
          <ac:spMkLst>
            <pc:docMk/>
            <pc:sldMk cId="4124256323" sldId="268"/>
            <ac:spMk id="19" creationId="{372A98D3-0C64-447F-9C01-F90335DD9D2E}"/>
          </ac:spMkLst>
        </pc:spChg>
        <pc:spChg chg="mod">
          <ac:chgData name="阿久津 英憲" userId="b05d7fb5-0e2f-4a7c-98fe-fd691c8c32ec" providerId="ADAL" clId="{BD0DDDC4-17DB-4911-9FC3-5C3337DD1D59}" dt="2020-11-16T01:05:29.235" v="191"/>
          <ac:spMkLst>
            <pc:docMk/>
            <pc:sldMk cId="4124256323" sldId="268"/>
            <ac:spMk id="21" creationId="{3762F774-53A4-421B-892B-9EAAF10444E5}"/>
          </ac:spMkLst>
        </pc:spChg>
        <pc:spChg chg="mod">
          <ac:chgData name="阿久津 英憲" userId="b05d7fb5-0e2f-4a7c-98fe-fd691c8c32ec" providerId="ADAL" clId="{BD0DDDC4-17DB-4911-9FC3-5C3337DD1D59}" dt="2020-11-16T01:05:29.235" v="191"/>
          <ac:spMkLst>
            <pc:docMk/>
            <pc:sldMk cId="4124256323" sldId="268"/>
            <ac:spMk id="22" creationId="{A3D68148-2627-48FB-9C21-EA2BF2DF9BF6}"/>
          </ac:spMkLst>
        </pc:spChg>
        <pc:spChg chg="mod">
          <ac:chgData name="阿久津 英憲" userId="b05d7fb5-0e2f-4a7c-98fe-fd691c8c32ec" providerId="ADAL" clId="{BD0DDDC4-17DB-4911-9FC3-5C3337DD1D59}" dt="2020-11-16T01:05:29.235" v="191"/>
          <ac:spMkLst>
            <pc:docMk/>
            <pc:sldMk cId="4124256323" sldId="268"/>
            <ac:spMk id="23" creationId="{5E249ABE-6C83-450E-887A-6F3070341491}"/>
          </ac:spMkLst>
        </pc:spChg>
        <pc:spChg chg="mod">
          <ac:chgData name="阿久津 英憲" userId="b05d7fb5-0e2f-4a7c-98fe-fd691c8c32ec" providerId="ADAL" clId="{BD0DDDC4-17DB-4911-9FC3-5C3337DD1D59}" dt="2020-11-16T01:05:49.433" v="193"/>
          <ac:spMkLst>
            <pc:docMk/>
            <pc:sldMk cId="4124256323" sldId="268"/>
            <ac:spMk id="25" creationId="{AD355275-1FB6-4E8E-8580-81DC25B9848A}"/>
          </ac:spMkLst>
        </pc:spChg>
        <pc:spChg chg="mod">
          <ac:chgData name="阿久津 英憲" userId="b05d7fb5-0e2f-4a7c-98fe-fd691c8c32ec" providerId="ADAL" clId="{BD0DDDC4-17DB-4911-9FC3-5C3337DD1D59}" dt="2020-11-16T01:05:49.433" v="193"/>
          <ac:spMkLst>
            <pc:docMk/>
            <pc:sldMk cId="4124256323" sldId="268"/>
            <ac:spMk id="26" creationId="{9BCFF1F3-D9FD-483A-928A-B061B4FCC637}"/>
          </ac:spMkLst>
        </pc:spChg>
        <pc:spChg chg="mod">
          <ac:chgData name="阿久津 英憲" userId="b05d7fb5-0e2f-4a7c-98fe-fd691c8c32ec" providerId="ADAL" clId="{BD0DDDC4-17DB-4911-9FC3-5C3337DD1D59}" dt="2020-11-16T01:05:49.433" v="193"/>
          <ac:spMkLst>
            <pc:docMk/>
            <pc:sldMk cId="4124256323" sldId="268"/>
            <ac:spMk id="27" creationId="{19AC49A4-FAC1-49AB-910C-1C27143BDB51}"/>
          </ac:spMkLst>
        </pc:spChg>
        <pc:spChg chg="mod">
          <ac:chgData name="阿久津 英憲" userId="b05d7fb5-0e2f-4a7c-98fe-fd691c8c32ec" providerId="ADAL" clId="{BD0DDDC4-17DB-4911-9FC3-5C3337DD1D59}" dt="2020-11-16T01:06:02.020" v="195"/>
          <ac:spMkLst>
            <pc:docMk/>
            <pc:sldMk cId="4124256323" sldId="268"/>
            <ac:spMk id="29" creationId="{B5E47F83-71FC-4D68-907F-A15AA8EB9FED}"/>
          </ac:spMkLst>
        </pc:spChg>
        <pc:spChg chg="mod">
          <ac:chgData name="阿久津 英憲" userId="b05d7fb5-0e2f-4a7c-98fe-fd691c8c32ec" providerId="ADAL" clId="{BD0DDDC4-17DB-4911-9FC3-5C3337DD1D59}" dt="2020-11-16T01:06:02.020" v="195"/>
          <ac:spMkLst>
            <pc:docMk/>
            <pc:sldMk cId="4124256323" sldId="268"/>
            <ac:spMk id="30" creationId="{349EEE2A-2A18-4D3C-A35D-946FB80DEE58}"/>
          </ac:spMkLst>
        </pc:spChg>
        <pc:spChg chg="mod">
          <ac:chgData name="阿久津 英憲" userId="b05d7fb5-0e2f-4a7c-98fe-fd691c8c32ec" providerId="ADAL" clId="{BD0DDDC4-17DB-4911-9FC3-5C3337DD1D59}" dt="2020-11-16T01:06:02.020" v="195"/>
          <ac:spMkLst>
            <pc:docMk/>
            <pc:sldMk cId="4124256323" sldId="268"/>
            <ac:spMk id="31" creationId="{ACC5115C-8336-48DE-93BB-B3B5BC82D1E0}"/>
          </ac:spMkLst>
        </pc:spChg>
        <pc:spChg chg="mod">
          <ac:chgData name="阿久津 英憲" userId="b05d7fb5-0e2f-4a7c-98fe-fd691c8c32ec" providerId="ADAL" clId="{BD0DDDC4-17DB-4911-9FC3-5C3337DD1D59}" dt="2020-11-16T01:06:13.665" v="197"/>
          <ac:spMkLst>
            <pc:docMk/>
            <pc:sldMk cId="4124256323" sldId="268"/>
            <ac:spMk id="33" creationId="{5489DA76-9E9B-4069-AF1C-077A3FA15056}"/>
          </ac:spMkLst>
        </pc:spChg>
        <pc:spChg chg="mod">
          <ac:chgData name="阿久津 英憲" userId="b05d7fb5-0e2f-4a7c-98fe-fd691c8c32ec" providerId="ADAL" clId="{BD0DDDC4-17DB-4911-9FC3-5C3337DD1D59}" dt="2020-11-16T01:06:13.665" v="197"/>
          <ac:spMkLst>
            <pc:docMk/>
            <pc:sldMk cId="4124256323" sldId="268"/>
            <ac:spMk id="34" creationId="{0903EFF7-8307-4097-80E7-053A9A598779}"/>
          </ac:spMkLst>
        </pc:spChg>
        <pc:spChg chg="mod">
          <ac:chgData name="阿久津 英憲" userId="b05d7fb5-0e2f-4a7c-98fe-fd691c8c32ec" providerId="ADAL" clId="{BD0DDDC4-17DB-4911-9FC3-5C3337DD1D59}" dt="2020-11-16T01:06:13.665" v="197"/>
          <ac:spMkLst>
            <pc:docMk/>
            <pc:sldMk cId="4124256323" sldId="268"/>
            <ac:spMk id="35" creationId="{E0A88CE0-FF15-47F8-9AB5-9C5D814665A9}"/>
          </ac:spMkLst>
        </pc:spChg>
        <pc:grpChg chg="add mod">
          <ac:chgData name="阿久津 英憲" userId="b05d7fb5-0e2f-4a7c-98fe-fd691c8c32ec" providerId="ADAL" clId="{BD0DDDC4-17DB-4911-9FC3-5C3337DD1D59}" dt="2020-11-16T01:05:13.093" v="188" actId="1037"/>
          <ac:grpSpMkLst>
            <pc:docMk/>
            <pc:sldMk cId="4124256323" sldId="268"/>
            <ac:grpSpMk id="9" creationId="{C98F57F9-4BE0-4A67-94C9-246E86941703}"/>
          </ac:grpSpMkLst>
        </pc:grpChg>
        <pc:grpChg chg="add mod">
          <ac:chgData name="阿久津 英憲" userId="b05d7fb5-0e2f-4a7c-98fe-fd691c8c32ec" providerId="ADAL" clId="{BD0DDDC4-17DB-4911-9FC3-5C3337DD1D59}" dt="2020-11-16T01:05:27.892" v="190" actId="1076"/>
          <ac:grpSpMkLst>
            <pc:docMk/>
            <pc:sldMk cId="4124256323" sldId="268"/>
            <ac:grpSpMk id="14" creationId="{1CA36576-BAE1-4BDF-AF16-2CFE3737D2D2}"/>
          </ac:grpSpMkLst>
        </pc:grpChg>
        <pc:grpChg chg="add mod">
          <ac:chgData name="阿久津 英憲" userId="b05d7fb5-0e2f-4a7c-98fe-fd691c8c32ec" providerId="ADAL" clId="{BD0DDDC4-17DB-4911-9FC3-5C3337DD1D59}" dt="2020-11-16T01:05:45.712" v="192" actId="1076"/>
          <ac:grpSpMkLst>
            <pc:docMk/>
            <pc:sldMk cId="4124256323" sldId="268"/>
            <ac:grpSpMk id="20" creationId="{1E5E544E-612D-4496-9666-828280FB7809}"/>
          </ac:grpSpMkLst>
        </pc:grpChg>
        <pc:grpChg chg="add mod">
          <ac:chgData name="阿久津 英憲" userId="b05d7fb5-0e2f-4a7c-98fe-fd691c8c32ec" providerId="ADAL" clId="{BD0DDDC4-17DB-4911-9FC3-5C3337DD1D59}" dt="2020-11-16T01:06:00.443" v="194" actId="1076"/>
          <ac:grpSpMkLst>
            <pc:docMk/>
            <pc:sldMk cId="4124256323" sldId="268"/>
            <ac:grpSpMk id="24" creationId="{9DC6CE8C-E7AB-425E-9B52-1080D1181FCF}"/>
          </ac:grpSpMkLst>
        </pc:grpChg>
        <pc:grpChg chg="add mod">
          <ac:chgData name="阿久津 英憲" userId="b05d7fb5-0e2f-4a7c-98fe-fd691c8c32ec" providerId="ADAL" clId="{BD0DDDC4-17DB-4911-9FC3-5C3337DD1D59}" dt="2020-11-16T01:06:08.438" v="196" actId="1076"/>
          <ac:grpSpMkLst>
            <pc:docMk/>
            <pc:sldMk cId="4124256323" sldId="268"/>
            <ac:grpSpMk id="28" creationId="{F72D976B-B806-4E23-9080-B8F9F91006A4}"/>
          </ac:grpSpMkLst>
        </pc:grpChg>
        <pc:grpChg chg="add mod">
          <ac:chgData name="阿久津 英憲" userId="b05d7fb5-0e2f-4a7c-98fe-fd691c8c32ec" providerId="ADAL" clId="{BD0DDDC4-17DB-4911-9FC3-5C3337DD1D59}" dt="2020-11-16T01:06:19.770" v="198" actId="1076"/>
          <ac:grpSpMkLst>
            <pc:docMk/>
            <pc:sldMk cId="4124256323" sldId="268"/>
            <ac:grpSpMk id="32" creationId="{F498B859-C556-4D10-827B-45EEE330770A}"/>
          </ac:grpSpMkLst>
        </pc:grpChg>
      </pc:sldChg>
      <pc:sldChg chg="addSp delSp modSp mod">
        <pc:chgData name="阿久津 英憲" userId="b05d7fb5-0e2f-4a7c-98fe-fd691c8c32ec" providerId="ADAL" clId="{BD0DDDC4-17DB-4911-9FC3-5C3337DD1D59}" dt="2020-11-21T02:57:07.123" v="787" actId="21"/>
        <pc:sldMkLst>
          <pc:docMk/>
          <pc:sldMk cId="3305312829" sldId="269"/>
        </pc:sldMkLst>
        <pc:spChg chg="mod">
          <ac:chgData name="阿久津 英憲" userId="b05d7fb5-0e2f-4a7c-98fe-fd691c8c32ec" providerId="ADAL" clId="{BD0DDDC4-17DB-4911-9FC3-5C3337DD1D59}" dt="2020-11-16T00:49:18.207" v="3"/>
          <ac:spMkLst>
            <pc:docMk/>
            <pc:sldMk cId="3305312829" sldId="269"/>
            <ac:spMk id="2" creationId="{00000000-0000-0000-0000-000000000000}"/>
          </ac:spMkLst>
        </pc:spChg>
        <pc:spChg chg="add del mod">
          <ac:chgData name="阿久津 英憲" userId="b05d7fb5-0e2f-4a7c-98fe-fd691c8c32ec" providerId="ADAL" clId="{BD0DDDC4-17DB-4911-9FC3-5C3337DD1D59}" dt="2020-11-21T02:57:07.123" v="787" actId="21"/>
          <ac:spMkLst>
            <pc:docMk/>
            <pc:sldMk cId="3305312829" sldId="269"/>
            <ac:spMk id="9" creationId="{30AABA60-0F20-4CFE-9CB6-60E924E27AB3}"/>
          </ac:spMkLst>
        </pc:spChg>
        <pc:spChg chg="add del mod ord">
          <ac:chgData name="阿久津 英憲" userId="b05d7fb5-0e2f-4a7c-98fe-fd691c8c32ec" providerId="ADAL" clId="{BD0DDDC4-17DB-4911-9FC3-5C3337DD1D59}" dt="2020-11-21T02:57:07.123" v="787" actId="21"/>
          <ac:spMkLst>
            <pc:docMk/>
            <pc:sldMk cId="3305312829" sldId="269"/>
            <ac:spMk id="17" creationId="{8FFF2927-13F6-43AA-9164-86574E291B36}"/>
          </ac:spMkLst>
        </pc:spChg>
        <pc:picChg chg="add del mod">
          <ac:chgData name="阿久津 英憲" userId="b05d7fb5-0e2f-4a7c-98fe-fd691c8c32ec" providerId="ADAL" clId="{BD0DDDC4-17DB-4911-9FC3-5C3337DD1D59}" dt="2020-11-21T02:44:07.675" v="509" actId="478"/>
          <ac:picMkLst>
            <pc:docMk/>
            <pc:sldMk cId="3305312829" sldId="269"/>
            <ac:picMk id="4" creationId="{1D91AF8F-E1A3-4162-97C5-68E8C56874D9}"/>
          </ac:picMkLst>
        </pc:picChg>
        <pc:picChg chg="del">
          <ac:chgData name="阿久津 英憲" userId="b05d7fb5-0e2f-4a7c-98fe-fd691c8c32ec" providerId="ADAL" clId="{BD0DDDC4-17DB-4911-9FC3-5C3337DD1D59}" dt="2020-11-18T10:09:22.893" v="311" actId="478"/>
          <ac:picMkLst>
            <pc:docMk/>
            <pc:sldMk cId="3305312829" sldId="269"/>
            <ac:picMk id="4" creationId="{A625E902-F129-4F59-9FBA-3635385A4496}"/>
          </ac:picMkLst>
        </pc:picChg>
        <pc:picChg chg="add mod ord">
          <ac:chgData name="阿久津 英憲" userId="b05d7fb5-0e2f-4a7c-98fe-fd691c8c32ec" providerId="ADAL" clId="{BD0DDDC4-17DB-4911-9FC3-5C3337DD1D59}" dt="2020-11-21T02:44:03.837" v="508" actId="167"/>
          <ac:picMkLst>
            <pc:docMk/>
            <pc:sldMk cId="3305312829" sldId="269"/>
            <ac:picMk id="5" creationId="{C9FFD029-FB4A-4B95-A0A4-C20689DD643F}"/>
          </ac:picMkLst>
        </pc:picChg>
        <pc:picChg chg="add del mod">
          <ac:chgData name="阿久津 英憲" userId="b05d7fb5-0e2f-4a7c-98fe-fd691c8c32ec" providerId="ADAL" clId="{BD0DDDC4-17DB-4911-9FC3-5C3337DD1D59}" dt="2020-11-19T03:55:52.185" v="342" actId="478"/>
          <ac:picMkLst>
            <pc:docMk/>
            <pc:sldMk cId="3305312829" sldId="269"/>
            <ac:picMk id="5" creationId="{D28CCF47-9FD6-4474-9ED0-3DA55121E373}"/>
          </ac:picMkLst>
        </pc:picChg>
        <pc:picChg chg="add del mod">
          <ac:chgData name="阿久津 英憲" userId="b05d7fb5-0e2f-4a7c-98fe-fd691c8c32ec" providerId="ADAL" clId="{BD0DDDC4-17DB-4911-9FC3-5C3337DD1D59}" dt="2020-11-21T02:45:49.172" v="521" actId="478"/>
          <ac:picMkLst>
            <pc:docMk/>
            <pc:sldMk cId="3305312829" sldId="269"/>
            <ac:picMk id="7" creationId="{4B0E6909-E93D-4277-A701-73C1458E9F8C}"/>
          </ac:picMkLst>
        </pc:picChg>
        <pc:picChg chg="del">
          <ac:chgData name="阿久津 英憲" userId="b05d7fb5-0e2f-4a7c-98fe-fd691c8c32ec" providerId="ADAL" clId="{BD0DDDC4-17DB-4911-9FC3-5C3337DD1D59}" dt="2020-11-18T10:11:14.790" v="318" actId="478"/>
          <ac:picMkLst>
            <pc:docMk/>
            <pc:sldMk cId="3305312829" sldId="269"/>
            <ac:picMk id="7" creationId="{A5DCE93B-F40D-4422-87E4-FE0A77616C6E}"/>
          </ac:picMkLst>
        </pc:picChg>
        <pc:picChg chg="add del mod">
          <ac:chgData name="阿久津 英憲" userId="b05d7fb5-0e2f-4a7c-98fe-fd691c8c32ec" providerId="ADAL" clId="{BD0DDDC4-17DB-4911-9FC3-5C3337DD1D59}" dt="2020-11-19T03:56:38.440" v="349" actId="478"/>
          <ac:picMkLst>
            <pc:docMk/>
            <pc:sldMk cId="3305312829" sldId="269"/>
            <ac:picMk id="8" creationId="{6794B3A2-0CE7-47D8-84FE-1B033F611AE6}"/>
          </ac:picMkLst>
        </pc:picChg>
        <pc:picChg chg="add mod ord">
          <ac:chgData name="阿久津 英憲" userId="b05d7fb5-0e2f-4a7c-98fe-fd691c8c32ec" providerId="ADAL" clId="{BD0DDDC4-17DB-4911-9FC3-5C3337DD1D59}" dt="2020-11-21T02:52:09.417" v="668" actId="14100"/>
          <ac:picMkLst>
            <pc:docMk/>
            <pc:sldMk cId="3305312829" sldId="269"/>
            <ac:picMk id="8" creationId="{9A225860-7CB6-4405-BD62-73731B9695F7}"/>
          </ac:picMkLst>
        </pc:picChg>
        <pc:picChg chg="add del mod">
          <ac:chgData name="阿久津 英憲" userId="b05d7fb5-0e2f-4a7c-98fe-fd691c8c32ec" providerId="ADAL" clId="{BD0DDDC4-17DB-4911-9FC3-5C3337DD1D59}" dt="2020-11-19T03:58:45.303" v="434" actId="478"/>
          <ac:picMkLst>
            <pc:docMk/>
            <pc:sldMk cId="3305312829" sldId="269"/>
            <ac:picMk id="10" creationId="{9795EEA3-B931-40C7-A811-506F671EFEA4}"/>
          </ac:picMkLst>
        </pc:picChg>
        <pc:picChg chg="add del mod">
          <ac:chgData name="阿久津 英憲" userId="b05d7fb5-0e2f-4a7c-98fe-fd691c8c32ec" providerId="ADAL" clId="{BD0DDDC4-17DB-4911-9FC3-5C3337DD1D59}" dt="2020-11-21T02:48:59.179" v="594" actId="478"/>
          <ac:picMkLst>
            <pc:docMk/>
            <pc:sldMk cId="3305312829" sldId="269"/>
            <ac:picMk id="11" creationId="{8BB823E3-6857-4963-BEAB-8ADB454DE495}"/>
          </ac:picMkLst>
        </pc:picChg>
        <pc:picChg chg="add del mod">
          <ac:chgData name="阿久津 英憲" userId="b05d7fb5-0e2f-4a7c-98fe-fd691c8c32ec" providerId="ADAL" clId="{BD0DDDC4-17DB-4911-9FC3-5C3337DD1D59}" dt="2020-11-18T10:14:45.807" v="336" actId="931"/>
          <ac:picMkLst>
            <pc:docMk/>
            <pc:sldMk cId="3305312829" sldId="269"/>
            <ac:picMk id="11" creationId="{E1E2E59F-46E4-4DF4-A7EB-FD6294392204}"/>
          </ac:picMkLst>
        </pc:picChg>
        <pc:picChg chg="add mod ord">
          <ac:chgData name="阿久津 英憲" userId="b05d7fb5-0e2f-4a7c-98fe-fd691c8c32ec" providerId="ADAL" clId="{BD0DDDC4-17DB-4911-9FC3-5C3337DD1D59}" dt="2020-11-21T02:50:49.656" v="614" actId="1035"/>
          <ac:picMkLst>
            <pc:docMk/>
            <pc:sldMk cId="3305312829" sldId="269"/>
            <ac:picMk id="12" creationId="{564B0978-9E2D-49E6-8444-186A4289F564}"/>
          </ac:picMkLst>
        </pc:picChg>
        <pc:picChg chg="add del mod">
          <ac:chgData name="阿久津 英憲" userId="b05d7fb5-0e2f-4a7c-98fe-fd691c8c32ec" providerId="ADAL" clId="{BD0DDDC4-17DB-4911-9FC3-5C3337DD1D59}" dt="2020-11-21T02:51:34.116" v="619" actId="478"/>
          <ac:picMkLst>
            <pc:docMk/>
            <pc:sldMk cId="3305312829" sldId="269"/>
            <ac:picMk id="13" creationId="{65229429-1327-4CE6-8506-97C1A29EB417}"/>
          </ac:picMkLst>
        </pc:picChg>
        <pc:picChg chg="del">
          <ac:chgData name="阿久津 英憲" userId="b05d7fb5-0e2f-4a7c-98fe-fd691c8c32ec" providerId="ADAL" clId="{BD0DDDC4-17DB-4911-9FC3-5C3337DD1D59}" dt="2020-11-19T04:00:11.717" v="449" actId="478"/>
          <ac:picMkLst>
            <pc:docMk/>
            <pc:sldMk cId="3305312829" sldId="269"/>
            <ac:picMk id="14" creationId="{BE16FA50-686F-4883-99C5-C670D1BC7056}"/>
          </ac:picMkLst>
        </pc:picChg>
        <pc:picChg chg="add mod">
          <ac:chgData name="阿久津 英憲" userId="b05d7fb5-0e2f-4a7c-98fe-fd691c8c32ec" providerId="ADAL" clId="{BD0DDDC4-17DB-4911-9FC3-5C3337DD1D59}" dt="2020-11-21T02:53:23.412" v="679" actId="1035"/>
          <ac:picMkLst>
            <pc:docMk/>
            <pc:sldMk cId="3305312829" sldId="269"/>
            <ac:picMk id="15" creationId="{693D4710-C594-41CC-B83D-1B77CDE8854D}"/>
          </ac:picMkLst>
        </pc:picChg>
        <pc:picChg chg="add del mod">
          <ac:chgData name="阿久津 英憲" userId="b05d7fb5-0e2f-4a7c-98fe-fd691c8c32ec" providerId="ADAL" clId="{BD0DDDC4-17DB-4911-9FC3-5C3337DD1D59}" dt="2020-11-21T02:55:05.010" v="721" actId="478"/>
          <ac:picMkLst>
            <pc:docMk/>
            <pc:sldMk cId="3305312829" sldId="269"/>
            <ac:picMk id="16" creationId="{F8997D50-5C30-4169-B72A-10D156F1CCCC}"/>
          </ac:picMkLst>
        </pc:picChg>
        <pc:picChg chg="del">
          <ac:chgData name="阿久津 英憲" userId="b05d7fb5-0e2f-4a7c-98fe-fd691c8c32ec" providerId="ADAL" clId="{BD0DDDC4-17DB-4911-9FC3-5C3337DD1D59}" dt="2020-11-19T04:01:01.231" v="454" actId="478"/>
          <ac:picMkLst>
            <pc:docMk/>
            <pc:sldMk cId="3305312829" sldId="269"/>
            <ac:picMk id="18" creationId="{35AEF2E3-AC99-47C8-8F33-1834F0DF2748}"/>
          </ac:picMkLst>
        </pc:picChg>
        <pc:picChg chg="add del mod">
          <ac:chgData name="阿久津 英憲" userId="b05d7fb5-0e2f-4a7c-98fe-fd691c8c32ec" providerId="ADAL" clId="{BD0DDDC4-17DB-4911-9FC3-5C3337DD1D59}" dt="2020-11-21T02:55:57.382" v="773" actId="478"/>
          <ac:picMkLst>
            <pc:docMk/>
            <pc:sldMk cId="3305312829" sldId="269"/>
            <ac:picMk id="19" creationId="{6700B78F-6231-44B1-B1D2-6E3228DF7FD0}"/>
          </ac:picMkLst>
        </pc:picChg>
        <pc:picChg chg="add mod ord">
          <ac:chgData name="阿久津 英憲" userId="b05d7fb5-0e2f-4a7c-98fe-fd691c8c32ec" providerId="ADAL" clId="{BD0DDDC4-17DB-4911-9FC3-5C3337DD1D59}" dt="2020-11-21T02:55:32.144" v="726" actId="1035"/>
          <ac:picMkLst>
            <pc:docMk/>
            <pc:sldMk cId="3305312829" sldId="269"/>
            <ac:picMk id="20" creationId="{31237FE4-847E-49E5-99B0-A5B41D3D69D4}"/>
          </ac:picMkLst>
        </pc:picChg>
        <pc:picChg chg="del">
          <ac:chgData name="阿久津 英憲" userId="b05d7fb5-0e2f-4a7c-98fe-fd691c8c32ec" providerId="ADAL" clId="{BD0DDDC4-17DB-4911-9FC3-5C3337DD1D59}" dt="2020-11-19T04:01:57.503" v="459" actId="478"/>
          <ac:picMkLst>
            <pc:docMk/>
            <pc:sldMk cId="3305312829" sldId="269"/>
            <ac:picMk id="21" creationId="{73913092-C91B-46B2-83C3-1F20918E7181}"/>
          </ac:picMkLst>
        </pc:picChg>
        <pc:picChg chg="add mod ord">
          <ac:chgData name="阿久津 英憲" userId="b05d7fb5-0e2f-4a7c-98fe-fd691c8c32ec" providerId="ADAL" clId="{BD0DDDC4-17DB-4911-9FC3-5C3337DD1D59}" dt="2020-11-21T02:56:54.164" v="786" actId="1035"/>
          <ac:picMkLst>
            <pc:docMk/>
            <pc:sldMk cId="3305312829" sldId="269"/>
            <ac:picMk id="22" creationId="{95AFF3D5-3EE5-4F3D-A932-3971C05E5752}"/>
          </ac:picMkLst>
        </pc:picChg>
      </pc:sldChg>
      <pc:sldChg chg="addSp delSp modSp mod">
        <pc:chgData name="阿久津 英憲" userId="b05d7fb5-0e2f-4a7c-98fe-fd691c8c32ec" providerId="ADAL" clId="{BD0DDDC4-17DB-4911-9FC3-5C3337DD1D59}" dt="2020-11-27T09:58:33.774" v="1198" actId="20577"/>
        <pc:sldMkLst>
          <pc:docMk/>
          <pc:sldMk cId="2462301" sldId="270"/>
        </pc:sldMkLst>
        <pc:spChg chg="mod">
          <ac:chgData name="阿久津 英憲" userId="b05d7fb5-0e2f-4a7c-98fe-fd691c8c32ec" providerId="ADAL" clId="{BD0DDDC4-17DB-4911-9FC3-5C3337DD1D59}" dt="2020-11-16T01:10:10.229" v="257" actId="20577"/>
          <ac:spMkLst>
            <pc:docMk/>
            <pc:sldMk cId="2462301" sldId="270"/>
            <ac:spMk id="2" creationId="{00000000-0000-0000-0000-000000000000}"/>
          </ac:spMkLst>
        </pc:spChg>
        <pc:spChg chg="add del mod ord">
          <ac:chgData name="阿久津 英憲" userId="b05d7fb5-0e2f-4a7c-98fe-fd691c8c32ec" providerId="ADAL" clId="{BD0DDDC4-17DB-4911-9FC3-5C3337DD1D59}" dt="2020-11-21T03:08:58.388" v="1096" actId="478"/>
          <ac:spMkLst>
            <pc:docMk/>
            <pc:sldMk cId="2462301" sldId="270"/>
            <ac:spMk id="8" creationId="{06DD492D-D57D-4E35-AA49-8E2C4F186E98}"/>
          </ac:spMkLst>
        </pc:spChg>
        <pc:spChg chg="mod">
          <ac:chgData name="阿久津 英憲" userId="b05d7fb5-0e2f-4a7c-98fe-fd691c8c32ec" providerId="ADAL" clId="{BD0DDDC4-17DB-4911-9FC3-5C3337DD1D59}" dt="2020-11-27T09:58:33.774" v="1198" actId="20577"/>
          <ac:spMkLst>
            <pc:docMk/>
            <pc:sldMk cId="2462301" sldId="270"/>
            <ac:spMk id="9" creationId="{8E8DD313-153E-46C7-ACAC-19DA66F82E4A}"/>
          </ac:spMkLst>
        </pc:spChg>
        <pc:spChg chg="add del mod ord">
          <ac:chgData name="阿久津 英憲" userId="b05d7fb5-0e2f-4a7c-98fe-fd691c8c32ec" providerId="ADAL" clId="{BD0DDDC4-17DB-4911-9FC3-5C3337DD1D59}" dt="2020-11-21T03:09:00.920" v="1097" actId="478"/>
          <ac:spMkLst>
            <pc:docMk/>
            <pc:sldMk cId="2462301" sldId="270"/>
            <ac:spMk id="10" creationId="{9D78DB6D-1DB5-4BFA-9B08-79D5AFCC9705}"/>
          </ac:spMkLst>
        </pc:spChg>
        <pc:picChg chg="add del mod ord">
          <ac:chgData name="阿久津 英憲" userId="b05d7fb5-0e2f-4a7c-98fe-fd691c8c32ec" providerId="ADAL" clId="{BD0DDDC4-17DB-4911-9FC3-5C3337DD1D59}" dt="2020-11-21T02:58:36.690" v="898" actId="478"/>
          <ac:picMkLst>
            <pc:docMk/>
            <pc:sldMk cId="2462301" sldId="270"/>
            <ac:picMk id="4" creationId="{6774F351-FFCC-4F85-ADFF-25E571CDDF5A}"/>
          </ac:picMkLst>
        </pc:picChg>
        <pc:picChg chg="add mod ord">
          <ac:chgData name="阿久津 英憲" userId="b05d7fb5-0e2f-4a7c-98fe-fd691c8c32ec" providerId="ADAL" clId="{BD0DDDC4-17DB-4911-9FC3-5C3337DD1D59}" dt="2020-11-21T02:59:16.859" v="903" actId="1036"/>
          <ac:picMkLst>
            <pc:docMk/>
            <pc:sldMk cId="2462301" sldId="270"/>
            <ac:picMk id="5" creationId="{50B5E213-00BB-434F-93A1-55CFECF3357F}"/>
          </ac:picMkLst>
        </pc:picChg>
        <pc:picChg chg="del">
          <ac:chgData name="阿久津 英憲" userId="b05d7fb5-0e2f-4a7c-98fe-fd691c8c32ec" providerId="ADAL" clId="{BD0DDDC4-17DB-4911-9FC3-5C3337DD1D59}" dt="2020-11-19T04:03:32.872" v="470" actId="478"/>
          <ac:picMkLst>
            <pc:docMk/>
            <pc:sldMk cId="2462301" sldId="270"/>
            <ac:picMk id="5" creationId="{7D7727FB-A166-4CC9-B04B-0A0672E7DB61}"/>
          </ac:picMkLst>
        </pc:picChg>
        <pc:picChg chg="add del mod">
          <ac:chgData name="阿久津 英憲" userId="b05d7fb5-0e2f-4a7c-98fe-fd691c8c32ec" providerId="ADAL" clId="{BD0DDDC4-17DB-4911-9FC3-5C3337DD1D59}" dt="2020-11-21T03:00:16.302" v="970" actId="478"/>
          <ac:picMkLst>
            <pc:docMk/>
            <pc:sldMk cId="2462301" sldId="270"/>
            <ac:picMk id="7" creationId="{74AFC4DE-D08F-4CED-A447-33279733B474}"/>
          </ac:picMkLst>
        </pc:picChg>
        <pc:picChg chg="del">
          <ac:chgData name="阿久津 英憲" userId="b05d7fb5-0e2f-4a7c-98fe-fd691c8c32ec" providerId="ADAL" clId="{BD0DDDC4-17DB-4911-9FC3-5C3337DD1D59}" dt="2020-11-19T04:03:46.085" v="471" actId="478"/>
          <ac:picMkLst>
            <pc:docMk/>
            <pc:sldMk cId="2462301" sldId="270"/>
            <ac:picMk id="8" creationId="{7DE0CB47-5C51-4739-8DDA-AB6038E62EE3}"/>
          </ac:picMkLst>
        </pc:picChg>
        <pc:picChg chg="add mod">
          <ac:chgData name="阿久津 英憲" userId="b05d7fb5-0e2f-4a7c-98fe-fd691c8c32ec" providerId="ADAL" clId="{BD0DDDC4-17DB-4911-9FC3-5C3337DD1D59}" dt="2020-11-21T03:00:27.551" v="972" actId="1037"/>
          <ac:picMkLst>
            <pc:docMk/>
            <pc:sldMk cId="2462301" sldId="270"/>
            <ac:picMk id="11" creationId="{51E647EA-1822-42A2-952F-CE699349364B}"/>
          </ac:picMkLst>
        </pc:picChg>
        <pc:picChg chg="del mod">
          <ac:chgData name="阿久津 英憲" userId="b05d7fb5-0e2f-4a7c-98fe-fd691c8c32ec" providerId="ADAL" clId="{BD0DDDC4-17DB-4911-9FC3-5C3337DD1D59}" dt="2020-11-19T04:04:39.647" v="482" actId="478"/>
          <ac:picMkLst>
            <pc:docMk/>
            <pc:sldMk cId="2462301" sldId="270"/>
            <ac:picMk id="11" creationId="{975D0820-E764-4BAD-B283-867F120BDAB5}"/>
          </ac:picMkLst>
        </pc:picChg>
        <pc:picChg chg="add del mod">
          <ac:chgData name="阿久津 英憲" userId="b05d7fb5-0e2f-4a7c-98fe-fd691c8c32ec" providerId="ADAL" clId="{BD0DDDC4-17DB-4911-9FC3-5C3337DD1D59}" dt="2020-11-21T03:04:03.851" v="979" actId="478"/>
          <ac:picMkLst>
            <pc:docMk/>
            <pc:sldMk cId="2462301" sldId="270"/>
            <ac:picMk id="12" creationId="{56B84C7E-0504-4EE0-AA0A-4B3D5A0E8AFA}"/>
          </ac:picMkLst>
        </pc:picChg>
        <pc:picChg chg="del">
          <ac:chgData name="阿久津 英憲" userId="b05d7fb5-0e2f-4a7c-98fe-fd691c8c32ec" providerId="ADAL" clId="{BD0DDDC4-17DB-4911-9FC3-5C3337DD1D59}" dt="2020-11-19T04:05:05.027" v="486" actId="478"/>
          <ac:picMkLst>
            <pc:docMk/>
            <pc:sldMk cId="2462301" sldId="270"/>
            <ac:picMk id="13" creationId="{75C1A0C6-E7EE-4B9E-8225-F7D4C06EE463}"/>
          </ac:picMkLst>
        </pc:picChg>
        <pc:picChg chg="add mod ord">
          <ac:chgData name="阿久津 英憲" userId="b05d7fb5-0e2f-4a7c-98fe-fd691c8c32ec" providerId="ADAL" clId="{BD0DDDC4-17DB-4911-9FC3-5C3337DD1D59}" dt="2020-11-21T03:04:49.974" v="1017" actId="14100"/>
          <ac:picMkLst>
            <pc:docMk/>
            <pc:sldMk cId="2462301" sldId="270"/>
            <ac:picMk id="14" creationId="{6303785E-4B52-44BB-BC39-C14751D7BB61}"/>
          </ac:picMkLst>
        </pc:picChg>
        <pc:picChg chg="add del mod modCrop">
          <ac:chgData name="阿久津 英憲" userId="b05d7fb5-0e2f-4a7c-98fe-fd691c8c32ec" providerId="ADAL" clId="{BD0DDDC4-17DB-4911-9FC3-5C3337DD1D59}" dt="2020-11-21T03:04:56.246" v="1018" actId="478"/>
          <ac:picMkLst>
            <pc:docMk/>
            <pc:sldMk cId="2462301" sldId="270"/>
            <ac:picMk id="15" creationId="{13F50530-6B69-4084-BB26-2A0E5CDC3608}"/>
          </ac:picMkLst>
        </pc:picChg>
        <pc:picChg chg="add del mod">
          <ac:chgData name="阿久津 英憲" userId="b05d7fb5-0e2f-4a7c-98fe-fd691c8c32ec" providerId="ADAL" clId="{BD0DDDC4-17DB-4911-9FC3-5C3337DD1D59}" dt="2020-11-21T03:06:25.458" v="1026" actId="478"/>
          <ac:picMkLst>
            <pc:docMk/>
            <pc:sldMk cId="2462301" sldId="270"/>
            <ac:picMk id="17" creationId="{F4A13D45-927E-4828-BA18-A3E007105A23}"/>
          </ac:picMkLst>
        </pc:picChg>
        <pc:picChg chg="add mod ord">
          <ac:chgData name="阿久津 英憲" userId="b05d7fb5-0e2f-4a7c-98fe-fd691c8c32ec" providerId="ADAL" clId="{BD0DDDC4-17DB-4911-9FC3-5C3337DD1D59}" dt="2020-11-21T03:08:53.578" v="1095" actId="1035"/>
          <ac:picMkLst>
            <pc:docMk/>
            <pc:sldMk cId="2462301" sldId="270"/>
            <ac:picMk id="19" creationId="{83890EEB-0D1B-4EBB-86E8-AE5926FF9A76}"/>
          </ac:picMkLst>
        </pc:picChg>
      </pc:sldChg>
      <pc:sldChg chg="del">
        <pc:chgData name="阿久津 英憲" userId="b05d7fb5-0e2f-4a7c-98fe-fd691c8c32ec" providerId="ADAL" clId="{BD0DDDC4-17DB-4911-9FC3-5C3337DD1D59}" dt="2020-11-21T03:13:05.452" v="1125" actId="47"/>
        <pc:sldMkLst>
          <pc:docMk/>
          <pc:sldMk cId="477406996" sldId="271"/>
        </pc:sldMkLst>
      </pc:sldChg>
      <pc:sldChg chg="del">
        <pc:chgData name="阿久津 英憲" userId="b05d7fb5-0e2f-4a7c-98fe-fd691c8c32ec" providerId="ADAL" clId="{BD0DDDC4-17DB-4911-9FC3-5C3337DD1D59}" dt="2020-11-21T03:13:02.599" v="1124" actId="47"/>
        <pc:sldMkLst>
          <pc:docMk/>
          <pc:sldMk cId="1044996226" sldId="272"/>
        </pc:sldMkLst>
      </pc:sldChg>
      <pc:sldChg chg="addSp delSp modSp mod">
        <pc:chgData name="阿久津 英憲" userId="b05d7fb5-0e2f-4a7c-98fe-fd691c8c32ec" providerId="ADAL" clId="{BD0DDDC4-17DB-4911-9FC3-5C3337DD1D59}" dt="2020-11-27T02:17:27.579" v="1184" actId="20577"/>
        <pc:sldMkLst>
          <pc:docMk/>
          <pc:sldMk cId="1881365953" sldId="273"/>
        </pc:sldMkLst>
        <pc:spChg chg="mod">
          <ac:chgData name="阿久津 英憲" userId="b05d7fb5-0e2f-4a7c-98fe-fd691c8c32ec" providerId="ADAL" clId="{BD0DDDC4-17DB-4911-9FC3-5C3337DD1D59}" dt="2020-11-21T03:10:46.033" v="1098" actId="207"/>
          <ac:spMkLst>
            <pc:docMk/>
            <pc:sldMk cId="1881365953" sldId="273"/>
            <ac:spMk id="6" creationId="{380BD9B2-6C20-4937-BA12-B10A6123A889}"/>
          </ac:spMkLst>
        </pc:spChg>
        <pc:spChg chg="mod">
          <ac:chgData name="阿久津 英憲" userId="b05d7fb5-0e2f-4a7c-98fe-fd691c8c32ec" providerId="ADAL" clId="{BD0DDDC4-17DB-4911-9FC3-5C3337DD1D59}" dt="2020-11-27T02:17:25.905" v="1183" actId="20577"/>
          <ac:spMkLst>
            <pc:docMk/>
            <pc:sldMk cId="1881365953" sldId="273"/>
            <ac:spMk id="17" creationId="{B99F2069-7707-4BDB-80A3-E2B6CDD9E756}"/>
          </ac:spMkLst>
        </pc:spChg>
        <pc:spChg chg="mod">
          <ac:chgData name="阿久津 英憲" userId="b05d7fb5-0e2f-4a7c-98fe-fd691c8c32ec" providerId="ADAL" clId="{BD0DDDC4-17DB-4911-9FC3-5C3337DD1D59}" dt="2020-11-27T02:17:27.579" v="1184" actId="20577"/>
          <ac:spMkLst>
            <pc:docMk/>
            <pc:sldMk cId="1881365953" sldId="273"/>
            <ac:spMk id="18" creationId="{8490FF3E-4CC7-4430-BDAB-85E87B7FF1ED}"/>
          </ac:spMkLst>
        </pc:spChg>
        <pc:picChg chg="add del mod">
          <ac:chgData name="阿久津 英憲" userId="b05d7fb5-0e2f-4a7c-98fe-fd691c8c32ec" providerId="ADAL" clId="{BD0DDDC4-17DB-4911-9FC3-5C3337DD1D59}" dt="2020-11-16T01:02:20.674" v="164" actId="478"/>
          <ac:picMkLst>
            <pc:docMk/>
            <pc:sldMk cId="1881365953" sldId="273"/>
            <ac:picMk id="3" creationId="{089E6331-3482-46AB-A26D-F0C6C35B4658}"/>
          </ac:picMkLst>
        </pc:picChg>
        <pc:picChg chg="add del mod">
          <ac:chgData name="阿久津 英憲" userId="b05d7fb5-0e2f-4a7c-98fe-fd691c8c32ec" providerId="ADAL" clId="{BD0DDDC4-17DB-4911-9FC3-5C3337DD1D59}" dt="2020-11-16T00:52:03.501" v="15" actId="478"/>
          <ac:picMkLst>
            <pc:docMk/>
            <pc:sldMk cId="1881365953" sldId="273"/>
            <ac:picMk id="7" creationId="{A3D2B65D-CD1A-4DE5-A9E7-55E3299A73D3}"/>
          </ac:picMkLst>
        </pc:picChg>
        <pc:picChg chg="add del mod">
          <ac:chgData name="阿久津 英憲" userId="b05d7fb5-0e2f-4a7c-98fe-fd691c8c32ec" providerId="ADAL" clId="{BD0DDDC4-17DB-4911-9FC3-5C3337DD1D59}" dt="2020-11-16T01:02:18.658" v="163" actId="478"/>
          <ac:picMkLst>
            <pc:docMk/>
            <pc:sldMk cId="1881365953" sldId="273"/>
            <ac:picMk id="13" creationId="{848BB9AE-D806-4B88-B4FC-8F18A2204330}"/>
          </ac:picMkLst>
        </pc:picChg>
        <pc:picChg chg="add del mod">
          <ac:chgData name="阿久津 英憲" userId="b05d7fb5-0e2f-4a7c-98fe-fd691c8c32ec" providerId="ADAL" clId="{BD0DDDC4-17DB-4911-9FC3-5C3337DD1D59}" dt="2020-11-16T01:02:22.517" v="165" actId="478"/>
          <ac:picMkLst>
            <pc:docMk/>
            <pc:sldMk cId="1881365953" sldId="273"/>
            <ac:picMk id="15" creationId="{E6D46EDE-8E18-470D-A16D-058EFDE93F10}"/>
          </ac:picMkLst>
        </pc:picChg>
        <pc:cxnChg chg="add del mod">
          <ac:chgData name="阿久津 英憲" userId="b05d7fb5-0e2f-4a7c-98fe-fd691c8c32ec" providerId="ADAL" clId="{BD0DDDC4-17DB-4911-9FC3-5C3337DD1D59}" dt="2020-11-16T01:02:27.010" v="166" actId="478"/>
          <ac:cxnSpMkLst>
            <pc:docMk/>
            <pc:sldMk cId="1881365953" sldId="273"/>
            <ac:cxnSpMk id="23" creationId="{1B6B56E2-CC58-4F0C-9318-3E1A9E517515}"/>
          </ac:cxnSpMkLst>
        </pc:cxnChg>
        <pc:cxnChg chg="add mod">
          <ac:chgData name="阿久津 英憲" userId="b05d7fb5-0e2f-4a7c-98fe-fd691c8c32ec" providerId="ADAL" clId="{BD0DDDC4-17DB-4911-9FC3-5C3337DD1D59}" dt="2020-11-16T01:02:47.082" v="168" actId="208"/>
          <ac:cxnSpMkLst>
            <pc:docMk/>
            <pc:sldMk cId="1881365953" sldId="273"/>
            <ac:cxnSpMk id="28" creationId="{ED07BE2B-93E6-48EB-99D8-A45AE1D6AF19}"/>
          </ac:cxnSpMkLst>
        </pc:cxnChg>
        <pc:cxnChg chg="add del mod">
          <ac:chgData name="阿久津 英憲" userId="b05d7fb5-0e2f-4a7c-98fe-fd691c8c32ec" providerId="ADAL" clId="{BD0DDDC4-17DB-4911-9FC3-5C3337DD1D59}" dt="2020-11-16T01:01:53.619" v="159" actId="478"/>
          <ac:cxnSpMkLst>
            <pc:docMk/>
            <pc:sldMk cId="1881365953" sldId="273"/>
            <ac:cxnSpMk id="31" creationId="{39D402E0-D278-470B-B727-51B5DFB8FFF2}"/>
          </ac:cxnSpMkLst>
        </pc:cxnChg>
      </pc:sldChg>
      <pc:sldChg chg="addSp delSp modSp new mod modClrScheme chgLayout">
        <pc:chgData name="阿久津 英憲" userId="b05d7fb5-0e2f-4a7c-98fe-fd691c8c32ec" providerId="ADAL" clId="{BD0DDDC4-17DB-4911-9FC3-5C3337DD1D59}" dt="2020-12-02T00:39:51.311" v="1493" actId="14100"/>
        <pc:sldMkLst>
          <pc:docMk/>
          <pc:sldMk cId="465725231" sldId="274"/>
        </pc:sldMkLst>
        <pc:spChg chg="add mod">
          <ac:chgData name="阿久津 英憲" userId="b05d7fb5-0e2f-4a7c-98fe-fd691c8c32ec" providerId="ADAL" clId="{BD0DDDC4-17DB-4911-9FC3-5C3337DD1D59}" dt="2020-12-02T00:03:05.540" v="1217" actId="20577"/>
          <ac:spMkLst>
            <pc:docMk/>
            <pc:sldMk cId="465725231" sldId="274"/>
            <ac:spMk id="2" creationId="{1826AF98-4D17-48B0-BA71-A9162ECD24D2}"/>
          </ac:spMkLst>
        </pc:spChg>
        <pc:spChg chg="del">
          <ac:chgData name="阿久津 英憲" userId="b05d7fb5-0e2f-4a7c-98fe-fd691c8c32ec" providerId="ADAL" clId="{BD0DDDC4-17DB-4911-9FC3-5C3337DD1D59}" dt="2020-11-30T09:38:30.672" v="1209" actId="700"/>
          <ac:spMkLst>
            <pc:docMk/>
            <pc:sldMk cId="465725231" sldId="274"/>
            <ac:spMk id="2" creationId="{FFA34736-89C3-4F9B-8A23-EDB2085A40C4}"/>
          </ac:spMkLst>
        </pc:spChg>
        <pc:spChg chg="del">
          <ac:chgData name="阿久津 英憲" userId="b05d7fb5-0e2f-4a7c-98fe-fd691c8c32ec" providerId="ADAL" clId="{BD0DDDC4-17DB-4911-9FC3-5C3337DD1D59}" dt="2020-11-30T09:38:30.672" v="1209" actId="700"/>
          <ac:spMkLst>
            <pc:docMk/>
            <pc:sldMk cId="465725231" sldId="274"/>
            <ac:spMk id="3" creationId="{3E617293-982B-4DF8-A032-8F6C45C8BD7D}"/>
          </ac:spMkLst>
        </pc:spChg>
        <pc:spChg chg="add del mod">
          <ac:chgData name="阿久津 英憲" userId="b05d7fb5-0e2f-4a7c-98fe-fd691c8c32ec" providerId="ADAL" clId="{BD0DDDC4-17DB-4911-9FC3-5C3337DD1D59}" dt="2020-12-02T00:38:27.143" v="1491" actId="478"/>
          <ac:spMkLst>
            <pc:docMk/>
            <pc:sldMk cId="465725231" sldId="274"/>
            <ac:spMk id="3" creationId="{A0D8CA7C-F646-4185-96CB-E7C2E75B932A}"/>
          </ac:spMkLst>
        </pc:spChg>
        <pc:spChg chg="add mod">
          <ac:chgData name="阿久津 英憲" userId="b05d7fb5-0e2f-4a7c-98fe-fd691c8c32ec" providerId="ADAL" clId="{BD0DDDC4-17DB-4911-9FC3-5C3337DD1D59}" dt="2020-12-02T00:39:51.311" v="1493" actId="14100"/>
          <ac:spMkLst>
            <pc:docMk/>
            <pc:sldMk cId="465725231" sldId="274"/>
            <ac:spMk id="4" creationId="{DC31DF66-5861-42AA-BACD-683D278CB351}"/>
          </ac:spMkLst>
        </pc:spChg>
        <pc:spChg chg="add mod">
          <ac:chgData name="阿久津 英憲" userId="b05d7fb5-0e2f-4a7c-98fe-fd691c8c32ec" providerId="ADAL" clId="{BD0DDDC4-17DB-4911-9FC3-5C3337DD1D59}" dt="2020-12-02T00:28:42.399" v="1423" actId="20577"/>
          <ac:spMkLst>
            <pc:docMk/>
            <pc:sldMk cId="465725231" sldId="274"/>
            <ac:spMk id="9" creationId="{816B1DA5-6B44-46CC-BFC9-B65E69BCBC41}"/>
          </ac:spMkLst>
        </pc:spChg>
        <pc:spChg chg="add mod">
          <ac:chgData name="阿久津 英憲" userId="b05d7fb5-0e2f-4a7c-98fe-fd691c8c32ec" providerId="ADAL" clId="{BD0DDDC4-17DB-4911-9FC3-5C3337DD1D59}" dt="2020-12-02T00:27:48.400" v="1393" actId="14100"/>
          <ac:spMkLst>
            <pc:docMk/>
            <pc:sldMk cId="465725231" sldId="274"/>
            <ac:spMk id="10" creationId="{2251BFA6-7C76-47BE-BA5F-D37B0578CC61}"/>
          </ac:spMkLst>
        </pc:spChg>
        <pc:spChg chg="add mod">
          <ac:chgData name="阿久津 英憲" userId="b05d7fb5-0e2f-4a7c-98fe-fd691c8c32ec" providerId="ADAL" clId="{BD0DDDC4-17DB-4911-9FC3-5C3337DD1D59}" dt="2020-12-02T00:29:35.747" v="1435" actId="20577"/>
          <ac:spMkLst>
            <pc:docMk/>
            <pc:sldMk cId="465725231" sldId="274"/>
            <ac:spMk id="11" creationId="{DCF76701-7C3B-4426-9EAA-CEE35653153D}"/>
          </ac:spMkLst>
        </pc:spChg>
        <pc:spChg chg="add del mod">
          <ac:chgData name="阿久津 英憲" userId="b05d7fb5-0e2f-4a7c-98fe-fd691c8c32ec" providerId="ADAL" clId="{BD0DDDC4-17DB-4911-9FC3-5C3337DD1D59}" dt="2020-12-02T00:30:48.057" v="1445" actId="478"/>
          <ac:spMkLst>
            <pc:docMk/>
            <pc:sldMk cId="465725231" sldId="274"/>
            <ac:spMk id="12" creationId="{A5940468-0195-4695-B28C-E05D62909E53}"/>
          </ac:spMkLst>
        </pc:spChg>
        <pc:picChg chg="add mod">
          <ac:chgData name="阿久津 英憲" userId="b05d7fb5-0e2f-4a7c-98fe-fd691c8c32ec" providerId="ADAL" clId="{BD0DDDC4-17DB-4911-9FC3-5C3337DD1D59}" dt="2020-12-02T00:27:39.680" v="1387" actId="14100"/>
          <ac:picMkLst>
            <pc:docMk/>
            <pc:sldMk cId="465725231" sldId="274"/>
            <ac:picMk id="6" creationId="{BFD4C8B0-293C-47AC-8172-BA054C40BB94}"/>
          </ac:picMkLst>
        </pc:picChg>
        <pc:picChg chg="add mod">
          <ac:chgData name="阿久津 英憲" userId="b05d7fb5-0e2f-4a7c-98fe-fd691c8c32ec" providerId="ADAL" clId="{BD0DDDC4-17DB-4911-9FC3-5C3337DD1D59}" dt="2020-12-02T00:29:15.668" v="1428" actId="14100"/>
          <ac:picMkLst>
            <pc:docMk/>
            <pc:sldMk cId="465725231" sldId="274"/>
            <ac:picMk id="8" creationId="{8C64FBAD-148B-48CE-9636-E7F8FA7EA442}"/>
          </ac:picMkLst>
        </pc:picChg>
      </pc:sldChg>
      <pc:sldChg chg="addSp delSp modSp del mod">
        <pc:chgData name="阿久津 英憲" userId="b05d7fb5-0e2f-4a7c-98fe-fd691c8c32ec" providerId="ADAL" clId="{BD0DDDC4-17DB-4911-9FC3-5C3337DD1D59}" dt="2020-11-27T00:36:41.563" v="1180" actId="47"/>
        <pc:sldMkLst>
          <pc:docMk/>
          <pc:sldMk cId="2477334811" sldId="274"/>
        </pc:sldMkLst>
        <pc:spChg chg="add mod">
          <ac:chgData name="阿久津 英憲" userId="b05d7fb5-0e2f-4a7c-98fe-fd691c8c32ec" providerId="ADAL" clId="{BD0DDDC4-17DB-4911-9FC3-5C3337DD1D59}" dt="2020-11-24T09:01:19.509" v="1179" actId="1076"/>
          <ac:spMkLst>
            <pc:docMk/>
            <pc:sldMk cId="2477334811" sldId="274"/>
            <ac:spMk id="6" creationId="{A1E87D41-3302-4B8F-9895-F48D90C92B99}"/>
          </ac:spMkLst>
        </pc:spChg>
        <pc:graphicFrameChg chg="add mod">
          <ac:chgData name="阿久津 英憲" userId="b05d7fb5-0e2f-4a7c-98fe-fd691c8c32ec" providerId="ADAL" clId="{BD0DDDC4-17DB-4911-9FC3-5C3337DD1D59}" dt="2020-11-24T09:00:04.858" v="1140" actId="207"/>
          <ac:graphicFrameMkLst>
            <pc:docMk/>
            <pc:sldMk cId="2477334811" sldId="274"/>
            <ac:graphicFrameMk id="5" creationId="{0D26CFB4-B80A-4368-BA24-61C5A0A2CBAA}"/>
          </ac:graphicFrameMkLst>
        </pc:graphicFrameChg>
        <pc:graphicFrameChg chg="del">
          <ac:chgData name="阿久津 英憲" userId="b05d7fb5-0e2f-4a7c-98fe-fd691c8c32ec" providerId="ADAL" clId="{BD0DDDC4-17DB-4911-9FC3-5C3337DD1D59}" dt="2020-11-24T08:55:18.701" v="1126" actId="478"/>
          <ac:graphicFrameMkLst>
            <pc:docMk/>
            <pc:sldMk cId="2477334811" sldId="274"/>
            <ac:graphicFrameMk id="7" creationId="{8705B724-ABC1-4264-8166-293B20085CEB}"/>
          </ac:graphicFrameMkLst>
        </pc:graphicFrameChg>
      </pc:sldChg>
    </pc:docChg>
  </pc:docChgLst>
  <pc:docChgLst>
    <pc:chgData name="英憲" userId="b05d7fb5-0e2f-4a7c-98fe-fd691c8c32ec" providerId="ADAL" clId="{A417AD7D-3F45-4A0D-AC01-B66B744299E7}"/>
    <pc:docChg chg="custSel addSld delSld modSld">
      <pc:chgData name="英憲" userId="b05d7fb5-0e2f-4a7c-98fe-fd691c8c32ec" providerId="ADAL" clId="{A417AD7D-3F45-4A0D-AC01-B66B744299E7}" dt="2020-11-15T01:32:05.587" v="367" actId="478"/>
      <pc:docMkLst>
        <pc:docMk/>
      </pc:docMkLst>
      <pc:sldChg chg="addSp delSp modSp mod">
        <pc:chgData name="英憲" userId="b05d7fb5-0e2f-4a7c-98fe-fd691c8c32ec" providerId="ADAL" clId="{A417AD7D-3F45-4A0D-AC01-B66B744299E7}" dt="2020-11-15T01:25:56.728" v="321" actId="20577"/>
        <pc:sldMkLst>
          <pc:docMk/>
          <pc:sldMk cId="2575405229" sldId="258"/>
        </pc:sldMkLst>
        <pc:spChg chg="mod">
          <ac:chgData name="英憲" userId="b05d7fb5-0e2f-4a7c-98fe-fd691c8c32ec" providerId="ADAL" clId="{A417AD7D-3F45-4A0D-AC01-B66B744299E7}" dt="2020-11-15T01:25:56.728" v="321" actId="20577"/>
          <ac:spMkLst>
            <pc:docMk/>
            <pc:sldMk cId="2575405229" sldId="258"/>
            <ac:spMk id="2" creationId="{00000000-0000-0000-0000-000000000000}"/>
          </ac:spMkLst>
        </pc:spChg>
        <pc:spChg chg="add del mod">
          <ac:chgData name="英憲" userId="b05d7fb5-0e2f-4a7c-98fe-fd691c8c32ec" providerId="ADAL" clId="{A417AD7D-3F45-4A0D-AC01-B66B744299E7}" dt="2020-11-15T01:01:23.339" v="1" actId="478"/>
          <ac:spMkLst>
            <pc:docMk/>
            <pc:sldMk cId="2575405229" sldId="258"/>
            <ac:spMk id="10" creationId="{D353690B-17A5-4A86-A0C6-34081923623D}"/>
          </ac:spMkLst>
        </pc:spChg>
        <pc:spChg chg="add del mod">
          <ac:chgData name="英憲" userId="b05d7fb5-0e2f-4a7c-98fe-fd691c8c32ec" providerId="ADAL" clId="{A417AD7D-3F45-4A0D-AC01-B66B744299E7}" dt="2020-11-15T01:23:11.182" v="269" actId="478"/>
          <ac:spMkLst>
            <pc:docMk/>
            <pc:sldMk cId="2575405229" sldId="258"/>
            <ac:spMk id="27" creationId="{8941E64E-801A-4636-8DDF-975A641C2037}"/>
          </ac:spMkLst>
        </pc:spChg>
        <pc:spChg chg="add del mod">
          <ac:chgData name="英憲" userId="b05d7fb5-0e2f-4a7c-98fe-fd691c8c32ec" providerId="ADAL" clId="{A417AD7D-3F45-4A0D-AC01-B66B744299E7}" dt="2020-11-15T01:23:08.227" v="268" actId="478"/>
          <ac:spMkLst>
            <pc:docMk/>
            <pc:sldMk cId="2575405229" sldId="258"/>
            <ac:spMk id="29" creationId="{0BC43A73-2A29-45D8-A5D6-BDD801DDFE04}"/>
          </ac:spMkLst>
        </pc:spChg>
        <pc:spChg chg="add del mod">
          <ac:chgData name="英憲" userId="b05d7fb5-0e2f-4a7c-98fe-fd691c8c32ec" providerId="ADAL" clId="{A417AD7D-3F45-4A0D-AC01-B66B744299E7}" dt="2020-11-15T01:23:04.815" v="267" actId="478"/>
          <ac:spMkLst>
            <pc:docMk/>
            <pc:sldMk cId="2575405229" sldId="258"/>
            <ac:spMk id="31" creationId="{6F0AE3CA-5602-4269-A692-1E5A7D26C9AB}"/>
          </ac:spMkLst>
        </pc:spChg>
        <pc:spChg chg="add mod">
          <ac:chgData name="英憲" userId="b05d7fb5-0e2f-4a7c-98fe-fd691c8c32ec" providerId="ADAL" clId="{A417AD7D-3F45-4A0D-AC01-B66B744299E7}" dt="2020-11-15T01:24:18.014" v="302" actId="164"/>
          <ac:spMkLst>
            <pc:docMk/>
            <pc:sldMk cId="2575405229" sldId="258"/>
            <ac:spMk id="33" creationId="{52FBF459-DBA3-4EDB-B89B-5E597460786F}"/>
          </ac:spMkLst>
        </pc:spChg>
        <pc:spChg chg="add mod">
          <ac:chgData name="英憲" userId="b05d7fb5-0e2f-4a7c-98fe-fd691c8c32ec" providerId="ADAL" clId="{A417AD7D-3F45-4A0D-AC01-B66B744299E7}" dt="2020-11-15T01:24:18.014" v="302" actId="164"/>
          <ac:spMkLst>
            <pc:docMk/>
            <pc:sldMk cId="2575405229" sldId="258"/>
            <ac:spMk id="35" creationId="{AE790618-3C13-43C0-96BF-223B484C4B3E}"/>
          </ac:spMkLst>
        </pc:spChg>
        <pc:spChg chg="add mod">
          <ac:chgData name="英憲" userId="b05d7fb5-0e2f-4a7c-98fe-fd691c8c32ec" providerId="ADAL" clId="{A417AD7D-3F45-4A0D-AC01-B66B744299E7}" dt="2020-11-15T01:24:18.014" v="302" actId="164"/>
          <ac:spMkLst>
            <pc:docMk/>
            <pc:sldMk cId="2575405229" sldId="258"/>
            <ac:spMk id="37" creationId="{E0797472-1365-4146-877A-42269844F0BC}"/>
          </ac:spMkLst>
        </pc:spChg>
        <pc:spChg chg="mod">
          <ac:chgData name="英憲" userId="b05d7fb5-0e2f-4a7c-98fe-fd691c8c32ec" providerId="ADAL" clId="{A417AD7D-3F45-4A0D-AC01-B66B744299E7}" dt="2020-11-15T01:24:19.996" v="303"/>
          <ac:spMkLst>
            <pc:docMk/>
            <pc:sldMk cId="2575405229" sldId="258"/>
            <ac:spMk id="40" creationId="{E37FCE94-50BE-49E2-A3E6-074FD4E533F4}"/>
          </ac:spMkLst>
        </pc:spChg>
        <pc:spChg chg="mod">
          <ac:chgData name="英憲" userId="b05d7fb5-0e2f-4a7c-98fe-fd691c8c32ec" providerId="ADAL" clId="{A417AD7D-3F45-4A0D-AC01-B66B744299E7}" dt="2020-11-15T01:24:19.996" v="303"/>
          <ac:spMkLst>
            <pc:docMk/>
            <pc:sldMk cId="2575405229" sldId="258"/>
            <ac:spMk id="41" creationId="{B82CAEFE-4995-45AF-873A-8F1CBB40C04F}"/>
          </ac:spMkLst>
        </pc:spChg>
        <pc:spChg chg="mod">
          <ac:chgData name="英憲" userId="b05d7fb5-0e2f-4a7c-98fe-fd691c8c32ec" providerId="ADAL" clId="{A417AD7D-3F45-4A0D-AC01-B66B744299E7}" dt="2020-11-15T01:24:40.159" v="309" actId="1037"/>
          <ac:spMkLst>
            <pc:docMk/>
            <pc:sldMk cId="2575405229" sldId="258"/>
            <ac:spMk id="42" creationId="{3A26D309-C0DD-4E8B-AB65-738B5F47CEFF}"/>
          </ac:spMkLst>
        </pc:spChg>
        <pc:spChg chg="mod">
          <ac:chgData name="英憲" userId="b05d7fb5-0e2f-4a7c-98fe-fd691c8c32ec" providerId="ADAL" clId="{A417AD7D-3F45-4A0D-AC01-B66B744299E7}" dt="2020-11-15T01:24:46.435" v="310"/>
          <ac:spMkLst>
            <pc:docMk/>
            <pc:sldMk cId="2575405229" sldId="258"/>
            <ac:spMk id="44" creationId="{4D99A74C-2974-4400-8C52-BC2AE7557D8E}"/>
          </ac:spMkLst>
        </pc:spChg>
        <pc:spChg chg="mod">
          <ac:chgData name="英憲" userId="b05d7fb5-0e2f-4a7c-98fe-fd691c8c32ec" providerId="ADAL" clId="{A417AD7D-3F45-4A0D-AC01-B66B744299E7}" dt="2020-11-15T01:24:46.435" v="310"/>
          <ac:spMkLst>
            <pc:docMk/>
            <pc:sldMk cId="2575405229" sldId="258"/>
            <ac:spMk id="45" creationId="{A9D571B5-C99D-4FCD-8850-D64DCAB69C62}"/>
          </ac:spMkLst>
        </pc:spChg>
        <pc:spChg chg="mod">
          <ac:chgData name="英憲" userId="b05d7fb5-0e2f-4a7c-98fe-fd691c8c32ec" providerId="ADAL" clId="{A417AD7D-3F45-4A0D-AC01-B66B744299E7}" dt="2020-11-15T01:24:46.435" v="310"/>
          <ac:spMkLst>
            <pc:docMk/>
            <pc:sldMk cId="2575405229" sldId="258"/>
            <ac:spMk id="46" creationId="{3B31235E-6062-41CE-9C62-984383CFB9D9}"/>
          </ac:spMkLst>
        </pc:spChg>
        <pc:spChg chg="mod">
          <ac:chgData name="英憲" userId="b05d7fb5-0e2f-4a7c-98fe-fd691c8c32ec" providerId="ADAL" clId="{A417AD7D-3F45-4A0D-AC01-B66B744299E7}" dt="2020-11-15T01:25:03.211" v="313"/>
          <ac:spMkLst>
            <pc:docMk/>
            <pc:sldMk cId="2575405229" sldId="258"/>
            <ac:spMk id="48" creationId="{149B4B19-79C4-41DC-B400-C72DD0A37FD4}"/>
          </ac:spMkLst>
        </pc:spChg>
        <pc:spChg chg="mod">
          <ac:chgData name="英憲" userId="b05d7fb5-0e2f-4a7c-98fe-fd691c8c32ec" providerId="ADAL" clId="{A417AD7D-3F45-4A0D-AC01-B66B744299E7}" dt="2020-11-15T01:25:03.211" v="313"/>
          <ac:spMkLst>
            <pc:docMk/>
            <pc:sldMk cId="2575405229" sldId="258"/>
            <ac:spMk id="49" creationId="{086FEDBC-FC5A-4345-AC61-3B8CC11ACDA2}"/>
          </ac:spMkLst>
        </pc:spChg>
        <pc:spChg chg="mod">
          <ac:chgData name="英憲" userId="b05d7fb5-0e2f-4a7c-98fe-fd691c8c32ec" providerId="ADAL" clId="{A417AD7D-3F45-4A0D-AC01-B66B744299E7}" dt="2020-11-15T01:25:03.211" v="313"/>
          <ac:spMkLst>
            <pc:docMk/>
            <pc:sldMk cId="2575405229" sldId="258"/>
            <ac:spMk id="50" creationId="{428A8D53-6877-488D-8CE1-D05AFD51B2E7}"/>
          </ac:spMkLst>
        </pc:spChg>
        <pc:spChg chg="mod">
          <ac:chgData name="英憲" userId="b05d7fb5-0e2f-4a7c-98fe-fd691c8c32ec" providerId="ADAL" clId="{A417AD7D-3F45-4A0D-AC01-B66B744299E7}" dt="2020-11-15T01:25:14.614" v="315"/>
          <ac:spMkLst>
            <pc:docMk/>
            <pc:sldMk cId="2575405229" sldId="258"/>
            <ac:spMk id="52" creationId="{8C2AE90D-D0DE-4856-9DC9-7FCB89E1A987}"/>
          </ac:spMkLst>
        </pc:spChg>
        <pc:spChg chg="mod">
          <ac:chgData name="英憲" userId="b05d7fb5-0e2f-4a7c-98fe-fd691c8c32ec" providerId="ADAL" clId="{A417AD7D-3F45-4A0D-AC01-B66B744299E7}" dt="2020-11-15T01:25:14.614" v="315"/>
          <ac:spMkLst>
            <pc:docMk/>
            <pc:sldMk cId="2575405229" sldId="258"/>
            <ac:spMk id="53" creationId="{5EC4AF6E-23E9-458C-B0B7-87DA23D55452}"/>
          </ac:spMkLst>
        </pc:spChg>
        <pc:spChg chg="mod">
          <ac:chgData name="英憲" userId="b05d7fb5-0e2f-4a7c-98fe-fd691c8c32ec" providerId="ADAL" clId="{A417AD7D-3F45-4A0D-AC01-B66B744299E7}" dt="2020-11-15T01:25:14.614" v="315"/>
          <ac:spMkLst>
            <pc:docMk/>
            <pc:sldMk cId="2575405229" sldId="258"/>
            <ac:spMk id="54" creationId="{3A724437-78D6-429B-B8DD-5BAAA70C177E}"/>
          </ac:spMkLst>
        </pc:spChg>
        <pc:spChg chg="mod">
          <ac:chgData name="英憲" userId="b05d7fb5-0e2f-4a7c-98fe-fd691c8c32ec" providerId="ADAL" clId="{A417AD7D-3F45-4A0D-AC01-B66B744299E7}" dt="2020-11-15T01:25:22.410" v="317"/>
          <ac:spMkLst>
            <pc:docMk/>
            <pc:sldMk cId="2575405229" sldId="258"/>
            <ac:spMk id="56" creationId="{CC78B09E-DBE3-4814-814B-312B453A5B09}"/>
          </ac:spMkLst>
        </pc:spChg>
        <pc:spChg chg="mod">
          <ac:chgData name="英憲" userId="b05d7fb5-0e2f-4a7c-98fe-fd691c8c32ec" providerId="ADAL" clId="{A417AD7D-3F45-4A0D-AC01-B66B744299E7}" dt="2020-11-15T01:25:22.410" v="317"/>
          <ac:spMkLst>
            <pc:docMk/>
            <pc:sldMk cId="2575405229" sldId="258"/>
            <ac:spMk id="57" creationId="{2B4DAB40-F0B6-45D6-A25F-AD599D98AF3E}"/>
          </ac:spMkLst>
        </pc:spChg>
        <pc:spChg chg="mod">
          <ac:chgData name="英憲" userId="b05d7fb5-0e2f-4a7c-98fe-fd691c8c32ec" providerId="ADAL" clId="{A417AD7D-3F45-4A0D-AC01-B66B744299E7}" dt="2020-11-15T01:25:22.410" v="317"/>
          <ac:spMkLst>
            <pc:docMk/>
            <pc:sldMk cId="2575405229" sldId="258"/>
            <ac:spMk id="58" creationId="{2F0B1E6E-877C-4C2D-8176-A1E460662080}"/>
          </ac:spMkLst>
        </pc:spChg>
        <pc:spChg chg="mod">
          <ac:chgData name="英憲" userId="b05d7fb5-0e2f-4a7c-98fe-fd691c8c32ec" providerId="ADAL" clId="{A417AD7D-3F45-4A0D-AC01-B66B744299E7}" dt="2020-11-15T01:25:31.169" v="319"/>
          <ac:spMkLst>
            <pc:docMk/>
            <pc:sldMk cId="2575405229" sldId="258"/>
            <ac:spMk id="60" creationId="{C09D15ED-4B2B-4B78-AF20-5361F7BFFFDE}"/>
          </ac:spMkLst>
        </pc:spChg>
        <pc:spChg chg="mod">
          <ac:chgData name="英憲" userId="b05d7fb5-0e2f-4a7c-98fe-fd691c8c32ec" providerId="ADAL" clId="{A417AD7D-3F45-4A0D-AC01-B66B744299E7}" dt="2020-11-15T01:25:31.169" v="319"/>
          <ac:spMkLst>
            <pc:docMk/>
            <pc:sldMk cId="2575405229" sldId="258"/>
            <ac:spMk id="61" creationId="{4F3063B4-B138-4483-B505-437A590E9446}"/>
          </ac:spMkLst>
        </pc:spChg>
        <pc:spChg chg="mod">
          <ac:chgData name="英憲" userId="b05d7fb5-0e2f-4a7c-98fe-fd691c8c32ec" providerId="ADAL" clId="{A417AD7D-3F45-4A0D-AC01-B66B744299E7}" dt="2020-11-15T01:25:31.169" v="319"/>
          <ac:spMkLst>
            <pc:docMk/>
            <pc:sldMk cId="2575405229" sldId="258"/>
            <ac:spMk id="62" creationId="{FF30AA43-8EFC-46BF-84C3-1501E2CABFE6}"/>
          </ac:spMkLst>
        </pc:spChg>
        <pc:grpChg chg="add del mod">
          <ac:chgData name="英憲" userId="b05d7fb5-0e2f-4a7c-98fe-fd691c8c32ec" providerId="ADAL" clId="{A417AD7D-3F45-4A0D-AC01-B66B744299E7}" dt="2020-11-15T01:24:49.643" v="311" actId="478"/>
          <ac:grpSpMkLst>
            <pc:docMk/>
            <pc:sldMk cId="2575405229" sldId="258"/>
            <ac:grpSpMk id="38" creationId="{2F4F2ED1-0871-419D-AD08-312750DEDE26}"/>
          </ac:grpSpMkLst>
        </pc:grpChg>
        <pc:grpChg chg="add mod">
          <ac:chgData name="英憲" userId="b05d7fb5-0e2f-4a7c-98fe-fd691c8c32ec" providerId="ADAL" clId="{A417AD7D-3F45-4A0D-AC01-B66B744299E7}" dt="2020-11-15T01:24:27.880" v="304" actId="1076"/>
          <ac:grpSpMkLst>
            <pc:docMk/>
            <pc:sldMk cId="2575405229" sldId="258"/>
            <ac:grpSpMk id="39" creationId="{2969AE87-8597-4880-94D5-4CAC74493CF4}"/>
          </ac:grpSpMkLst>
        </pc:grpChg>
        <pc:grpChg chg="add mod">
          <ac:chgData name="英憲" userId="b05d7fb5-0e2f-4a7c-98fe-fd691c8c32ec" providerId="ADAL" clId="{A417AD7D-3F45-4A0D-AC01-B66B744299E7}" dt="2020-11-15T01:24:58.385" v="312" actId="1076"/>
          <ac:grpSpMkLst>
            <pc:docMk/>
            <pc:sldMk cId="2575405229" sldId="258"/>
            <ac:grpSpMk id="43" creationId="{D184594A-E51E-4755-AEFA-AA2CE974C80D}"/>
          </ac:grpSpMkLst>
        </pc:grpChg>
        <pc:grpChg chg="add mod">
          <ac:chgData name="英憲" userId="b05d7fb5-0e2f-4a7c-98fe-fd691c8c32ec" providerId="ADAL" clId="{A417AD7D-3F45-4A0D-AC01-B66B744299E7}" dt="2020-11-15T01:25:12.870" v="314" actId="1076"/>
          <ac:grpSpMkLst>
            <pc:docMk/>
            <pc:sldMk cId="2575405229" sldId="258"/>
            <ac:grpSpMk id="47" creationId="{B8731E56-47E4-479D-B2D5-E13294BF638A}"/>
          </ac:grpSpMkLst>
        </pc:grpChg>
        <pc:grpChg chg="add mod">
          <ac:chgData name="英憲" userId="b05d7fb5-0e2f-4a7c-98fe-fd691c8c32ec" providerId="ADAL" clId="{A417AD7D-3F45-4A0D-AC01-B66B744299E7}" dt="2020-11-15T01:25:21.172" v="316" actId="1076"/>
          <ac:grpSpMkLst>
            <pc:docMk/>
            <pc:sldMk cId="2575405229" sldId="258"/>
            <ac:grpSpMk id="51" creationId="{1E0FBB18-DD7D-4249-8BF5-10AF4B2F8DE6}"/>
          </ac:grpSpMkLst>
        </pc:grpChg>
        <pc:grpChg chg="add mod">
          <ac:chgData name="英憲" userId="b05d7fb5-0e2f-4a7c-98fe-fd691c8c32ec" providerId="ADAL" clId="{A417AD7D-3F45-4A0D-AC01-B66B744299E7}" dt="2020-11-15T01:25:29.558" v="318" actId="1076"/>
          <ac:grpSpMkLst>
            <pc:docMk/>
            <pc:sldMk cId="2575405229" sldId="258"/>
            <ac:grpSpMk id="55" creationId="{6C39FB35-FDF9-4C3A-B663-13551BBDF7C1}"/>
          </ac:grpSpMkLst>
        </pc:grpChg>
        <pc:grpChg chg="add mod">
          <ac:chgData name="英憲" userId="b05d7fb5-0e2f-4a7c-98fe-fd691c8c32ec" providerId="ADAL" clId="{A417AD7D-3F45-4A0D-AC01-B66B744299E7}" dt="2020-11-15T01:25:39.467" v="320" actId="1076"/>
          <ac:grpSpMkLst>
            <pc:docMk/>
            <pc:sldMk cId="2575405229" sldId="258"/>
            <ac:grpSpMk id="59" creationId="{3B403928-5EBD-472E-83CF-622BAD705518}"/>
          </ac:grpSpMkLst>
        </pc:grpChg>
        <pc:picChg chg="add del mod ord">
          <ac:chgData name="英憲" userId="b05d7fb5-0e2f-4a7c-98fe-fd691c8c32ec" providerId="ADAL" clId="{A417AD7D-3F45-4A0D-AC01-B66B744299E7}" dt="2020-11-15T01:06:48.479" v="32" actId="478"/>
          <ac:picMkLst>
            <pc:docMk/>
            <pc:sldMk cId="2575405229" sldId="258"/>
            <ac:picMk id="4" creationId="{E53B9DD8-A7C4-4218-AEB6-3AF736E39B27}"/>
          </ac:picMkLst>
        </pc:picChg>
        <pc:picChg chg="add del mod">
          <ac:chgData name="英憲" userId="b05d7fb5-0e2f-4a7c-98fe-fd691c8c32ec" providerId="ADAL" clId="{A417AD7D-3F45-4A0D-AC01-B66B744299E7}" dt="2020-11-15T01:08:16.309" v="37" actId="478"/>
          <ac:picMkLst>
            <pc:docMk/>
            <pc:sldMk cId="2575405229" sldId="258"/>
            <ac:picMk id="6" creationId="{4C44212D-121F-45D0-B1D5-D02DAFD3CF2E}"/>
          </ac:picMkLst>
        </pc:picChg>
        <pc:picChg chg="add mod ord">
          <ac:chgData name="英憲" userId="b05d7fb5-0e2f-4a7c-98fe-fd691c8c32ec" providerId="ADAL" clId="{A417AD7D-3F45-4A0D-AC01-B66B744299E7}" dt="2020-11-15T01:06:45.186" v="31" actId="167"/>
          <ac:picMkLst>
            <pc:docMk/>
            <pc:sldMk cId="2575405229" sldId="258"/>
            <ac:picMk id="8" creationId="{0986BFE9-7433-4DF1-93E4-4B288869BB26}"/>
          </ac:picMkLst>
        </pc:picChg>
        <pc:picChg chg="del mod">
          <ac:chgData name="英憲" userId="b05d7fb5-0e2f-4a7c-98fe-fd691c8c32ec" providerId="ADAL" clId="{A417AD7D-3F45-4A0D-AC01-B66B744299E7}" dt="2020-11-15T01:03:12.531" v="21" actId="478"/>
          <ac:picMkLst>
            <pc:docMk/>
            <pc:sldMk cId="2575405229" sldId="258"/>
            <ac:picMk id="9" creationId="{D4908D28-F531-40F9-8586-534DE708CDE7}"/>
          </ac:picMkLst>
        </pc:picChg>
        <pc:picChg chg="del">
          <ac:chgData name="英憲" userId="b05d7fb5-0e2f-4a7c-98fe-fd691c8c32ec" providerId="ADAL" clId="{A417AD7D-3F45-4A0D-AC01-B66B744299E7}" dt="2020-11-15T01:03:55.771" v="26" actId="478"/>
          <ac:picMkLst>
            <pc:docMk/>
            <pc:sldMk cId="2575405229" sldId="258"/>
            <ac:picMk id="11" creationId="{9BA1EF69-9C7F-457B-9064-25EE00D54641}"/>
          </ac:picMkLst>
        </pc:picChg>
        <pc:picChg chg="del">
          <ac:chgData name="英憲" userId="b05d7fb5-0e2f-4a7c-98fe-fd691c8c32ec" providerId="ADAL" clId="{A417AD7D-3F45-4A0D-AC01-B66B744299E7}" dt="2020-11-15T01:14:40.865" v="45" actId="478"/>
          <ac:picMkLst>
            <pc:docMk/>
            <pc:sldMk cId="2575405229" sldId="258"/>
            <ac:picMk id="13" creationId="{3958D62B-9AF2-46D4-B53E-27DA93917ABB}"/>
          </ac:picMkLst>
        </pc:picChg>
        <pc:picChg chg="add mod ord">
          <ac:chgData name="英憲" userId="b05d7fb5-0e2f-4a7c-98fe-fd691c8c32ec" providerId="ADAL" clId="{A417AD7D-3F45-4A0D-AC01-B66B744299E7}" dt="2020-11-15T01:08:13.669" v="36" actId="167"/>
          <ac:picMkLst>
            <pc:docMk/>
            <pc:sldMk cId="2575405229" sldId="258"/>
            <ac:picMk id="14" creationId="{AD0BAE25-D6AE-4E51-8465-8A73EA2CABD8}"/>
          </ac:picMkLst>
        </pc:picChg>
        <pc:picChg chg="del">
          <ac:chgData name="英憲" userId="b05d7fb5-0e2f-4a7c-98fe-fd691c8c32ec" providerId="ADAL" clId="{A417AD7D-3F45-4A0D-AC01-B66B744299E7}" dt="2020-11-15T01:19:07.873" v="51" actId="478"/>
          <ac:picMkLst>
            <pc:docMk/>
            <pc:sldMk cId="2575405229" sldId="258"/>
            <ac:picMk id="15" creationId="{D63687B2-A634-41B1-AC97-3E3D5F00493B}"/>
          </ac:picMkLst>
        </pc:picChg>
        <pc:picChg chg="del">
          <ac:chgData name="英憲" userId="b05d7fb5-0e2f-4a7c-98fe-fd691c8c32ec" providerId="ADAL" clId="{A417AD7D-3F45-4A0D-AC01-B66B744299E7}" dt="2020-11-15T01:20:09.347" v="58" actId="478"/>
          <ac:picMkLst>
            <pc:docMk/>
            <pc:sldMk cId="2575405229" sldId="258"/>
            <ac:picMk id="17" creationId="{619E70CE-6995-4E15-AD60-B803EFB1947F}"/>
          </ac:picMkLst>
        </pc:picChg>
        <pc:picChg chg="add mod ord">
          <ac:chgData name="英憲" userId="b05d7fb5-0e2f-4a7c-98fe-fd691c8c32ec" providerId="ADAL" clId="{A417AD7D-3F45-4A0D-AC01-B66B744299E7}" dt="2020-11-15T01:14:36.060" v="44" actId="167"/>
          <ac:picMkLst>
            <pc:docMk/>
            <pc:sldMk cId="2575405229" sldId="258"/>
            <ac:picMk id="18" creationId="{E1BC9A6E-41CE-4BDA-A0B0-4C00C41E26D1}"/>
          </ac:picMkLst>
        </pc:picChg>
        <pc:picChg chg="del">
          <ac:chgData name="英憲" userId="b05d7fb5-0e2f-4a7c-98fe-fd691c8c32ec" providerId="ADAL" clId="{A417AD7D-3F45-4A0D-AC01-B66B744299E7}" dt="2020-11-15T01:21:10.607" v="65" actId="478"/>
          <ac:picMkLst>
            <pc:docMk/>
            <pc:sldMk cId="2575405229" sldId="258"/>
            <ac:picMk id="19" creationId="{BB21FDC7-2986-4DEA-9B71-2E46E3C903BE}"/>
          </ac:picMkLst>
        </pc:picChg>
        <pc:picChg chg="add mod ord">
          <ac:chgData name="英憲" userId="b05d7fb5-0e2f-4a7c-98fe-fd691c8c32ec" providerId="ADAL" clId="{A417AD7D-3F45-4A0D-AC01-B66B744299E7}" dt="2020-11-15T01:18:59.001" v="50" actId="167"/>
          <ac:picMkLst>
            <pc:docMk/>
            <pc:sldMk cId="2575405229" sldId="258"/>
            <ac:picMk id="21" creationId="{77F51700-4C81-40B7-9A93-465CB29CD951}"/>
          </ac:picMkLst>
        </pc:picChg>
        <pc:picChg chg="add mod ord">
          <ac:chgData name="英憲" userId="b05d7fb5-0e2f-4a7c-98fe-fd691c8c32ec" providerId="ADAL" clId="{A417AD7D-3F45-4A0D-AC01-B66B744299E7}" dt="2020-11-15T01:20:06.946" v="57" actId="167"/>
          <ac:picMkLst>
            <pc:docMk/>
            <pc:sldMk cId="2575405229" sldId="258"/>
            <ac:picMk id="23" creationId="{D4822E52-2BB0-4D2C-A5A3-FE61A5E5E95C}"/>
          </ac:picMkLst>
        </pc:picChg>
        <pc:picChg chg="add mod ord">
          <ac:chgData name="英憲" userId="b05d7fb5-0e2f-4a7c-98fe-fd691c8c32ec" providerId="ADAL" clId="{A417AD7D-3F45-4A0D-AC01-B66B744299E7}" dt="2020-11-15T01:21:08.393" v="64" actId="167"/>
          <ac:picMkLst>
            <pc:docMk/>
            <pc:sldMk cId="2575405229" sldId="258"/>
            <ac:picMk id="25" creationId="{172397F8-EC26-41CC-8C7F-728EE60335E5}"/>
          </ac:picMkLst>
        </pc:picChg>
      </pc:sldChg>
      <pc:sldChg chg="addSp delSp modSp mod">
        <pc:chgData name="英憲" userId="b05d7fb5-0e2f-4a7c-98fe-fd691c8c32ec" providerId="ADAL" clId="{A417AD7D-3F45-4A0D-AC01-B66B744299E7}" dt="2020-11-15T01:32:05.587" v="367" actId="478"/>
        <pc:sldMkLst>
          <pc:docMk/>
          <pc:sldMk cId="4124256323" sldId="268"/>
        </pc:sldMkLst>
        <pc:spChg chg="mod">
          <ac:chgData name="英憲" userId="b05d7fb5-0e2f-4a7c-98fe-fd691c8c32ec" providerId="ADAL" clId="{A417AD7D-3F45-4A0D-AC01-B66B744299E7}" dt="2020-11-15T01:26:02.567" v="322" actId="20577"/>
          <ac:spMkLst>
            <pc:docMk/>
            <pc:sldMk cId="4124256323" sldId="268"/>
            <ac:spMk id="2" creationId="{00000000-0000-0000-0000-000000000000}"/>
          </ac:spMkLst>
        </pc:spChg>
        <pc:picChg chg="del">
          <ac:chgData name="英憲" userId="b05d7fb5-0e2f-4a7c-98fe-fd691c8c32ec" providerId="ADAL" clId="{A417AD7D-3F45-4A0D-AC01-B66B744299E7}" dt="2020-11-15T01:27:10.429" v="328" actId="478"/>
          <ac:picMkLst>
            <pc:docMk/>
            <pc:sldMk cId="4124256323" sldId="268"/>
            <ac:picMk id="4" creationId="{A88ED933-0586-45FC-A6DF-680DE8788778}"/>
          </ac:picMkLst>
        </pc:picChg>
        <pc:picChg chg="add mod">
          <ac:chgData name="英憲" userId="b05d7fb5-0e2f-4a7c-98fe-fd691c8c32ec" providerId="ADAL" clId="{A417AD7D-3F45-4A0D-AC01-B66B744299E7}" dt="2020-11-15T01:27:31.457" v="334" actId="1037"/>
          <ac:picMkLst>
            <pc:docMk/>
            <pc:sldMk cId="4124256323" sldId="268"/>
            <ac:picMk id="5" creationId="{BB81902A-ADD7-4997-AEB2-1CCA3FE6F23A}"/>
          </ac:picMkLst>
        </pc:picChg>
        <pc:picChg chg="del">
          <ac:chgData name="英憲" userId="b05d7fb5-0e2f-4a7c-98fe-fd691c8c32ec" providerId="ADAL" clId="{A417AD7D-3F45-4A0D-AC01-B66B744299E7}" dt="2020-11-15T01:28:56.717" v="350" actId="478"/>
          <ac:picMkLst>
            <pc:docMk/>
            <pc:sldMk cId="4124256323" sldId="268"/>
            <ac:picMk id="7" creationId="{78DDD35E-8934-4C0F-90B8-40B88E79209B}"/>
          </ac:picMkLst>
        </pc:picChg>
        <pc:picChg chg="add mod ord">
          <ac:chgData name="英憲" userId="b05d7fb5-0e2f-4a7c-98fe-fd691c8c32ec" providerId="ADAL" clId="{A417AD7D-3F45-4A0D-AC01-B66B744299E7}" dt="2020-11-15T01:28:53.617" v="349" actId="167"/>
          <ac:picMkLst>
            <pc:docMk/>
            <pc:sldMk cId="4124256323" sldId="268"/>
            <ac:picMk id="8" creationId="{E5C4C7A1-4E3A-4D03-9491-77404B6B11D6}"/>
          </ac:picMkLst>
        </pc:picChg>
        <pc:picChg chg="del mod">
          <ac:chgData name="英憲" userId="b05d7fb5-0e2f-4a7c-98fe-fd691c8c32ec" providerId="ADAL" clId="{A417AD7D-3F45-4A0D-AC01-B66B744299E7}" dt="2020-11-15T01:29:27.855" v="354" actId="478"/>
          <ac:picMkLst>
            <pc:docMk/>
            <pc:sldMk cId="4124256323" sldId="268"/>
            <ac:picMk id="10" creationId="{FCF5578D-DCC3-4A0C-BE25-FCE492D40936}"/>
          </ac:picMkLst>
        </pc:picChg>
        <pc:picChg chg="add del mod">
          <ac:chgData name="英憲" userId="b05d7fb5-0e2f-4a7c-98fe-fd691c8c32ec" providerId="ADAL" clId="{A417AD7D-3F45-4A0D-AC01-B66B744299E7}" dt="2020-11-15T01:29:50.035" v="355" actId="478"/>
          <ac:picMkLst>
            <pc:docMk/>
            <pc:sldMk cId="4124256323" sldId="268"/>
            <ac:picMk id="11" creationId="{A55A68B4-9538-41A8-8E91-5A0E1CB9520B}"/>
          </ac:picMkLst>
        </pc:picChg>
        <pc:picChg chg="add mod">
          <ac:chgData name="英憲" userId="b05d7fb5-0e2f-4a7c-98fe-fd691c8c32ec" providerId="ADAL" clId="{A417AD7D-3F45-4A0D-AC01-B66B744299E7}" dt="2020-11-15T01:30:45.486" v="361" actId="1076"/>
          <ac:picMkLst>
            <pc:docMk/>
            <pc:sldMk cId="4124256323" sldId="268"/>
            <ac:picMk id="13" creationId="{07F1F5C8-A4CE-40F8-8212-F3036A757DC9}"/>
          </ac:picMkLst>
        </pc:picChg>
        <pc:picChg chg="del">
          <ac:chgData name="英憲" userId="b05d7fb5-0e2f-4a7c-98fe-fd691c8c32ec" providerId="ADAL" clId="{A417AD7D-3F45-4A0D-AC01-B66B744299E7}" dt="2020-11-15T01:32:05.587" v="367" actId="478"/>
          <ac:picMkLst>
            <pc:docMk/>
            <pc:sldMk cId="4124256323" sldId="268"/>
            <ac:picMk id="14" creationId="{FA9B19AF-D0BA-4938-9A90-7E43A6254809}"/>
          </ac:picMkLst>
        </pc:picChg>
        <pc:picChg chg="add mod ord">
          <ac:chgData name="英憲" userId="b05d7fb5-0e2f-4a7c-98fe-fd691c8c32ec" providerId="ADAL" clId="{A417AD7D-3F45-4A0D-AC01-B66B744299E7}" dt="2020-11-15T01:32:02.755" v="366" actId="167"/>
          <ac:picMkLst>
            <pc:docMk/>
            <pc:sldMk cId="4124256323" sldId="268"/>
            <ac:picMk id="16" creationId="{DBFF158F-C4DF-4DBD-9B6D-796A7E959A1F}"/>
          </ac:picMkLst>
        </pc:picChg>
      </pc:sldChg>
      <pc:sldChg chg="new del">
        <pc:chgData name="英憲" userId="b05d7fb5-0e2f-4a7c-98fe-fd691c8c32ec" providerId="ADAL" clId="{A417AD7D-3F45-4A0D-AC01-B66B744299E7}" dt="2020-11-15T01:27:40.216" v="336" actId="47"/>
        <pc:sldMkLst>
          <pc:docMk/>
          <pc:sldMk cId="2219173368" sldId="274"/>
        </pc:sldMkLst>
      </pc:sldChg>
    </pc:docChg>
  </pc:docChgLst>
  <pc:docChgLst>
    <pc:chgData name="英憲 阿久津" userId="b05d7fb5-0e2f-4a7c-98fe-fd691c8c32ec" providerId="ADAL" clId="{A417AD7D-3F45-4A0D-AC01-B66B744299E7}"/>
    <pc:docChg chg="modSld">
      <pc:chgData name="英憲 阿久津" userId="b05d7fb5-0e2f-4a7c-98fe-fd691c8c32ec" providerId="ADAL" clId="{A417AD7D-3F45-4A0D-AC01-B66B744299E7}" dt="2020-11-23T03:08:40.604" v="24" actId="1037"/>
      <pc:docMkLst>
        <pc:docMk/>
      </pc:docMkLst>
      <pc:sldChg chg="addSp modSp mod">
        <pc:chgData name="英憲 阿久津" userId="b05d7fb5-0e2f-4a7c-98fe-fd691c8c32ec" providerId="ADAL" clId="{A417AD7D-3F45-4A0D-AC01-B66B744299E7}" dt="2020-11-23T03:08:40.604" v="24" actId="1037"/>
        <pc:sldMkLst>
          <pc:docMk/>
          <pc:sldMk cId="2462301" sldId="270"/>
        </pc:sldMkLst>
        <pc:spChg chg="mod">
          <ac:chgData name="英憲 阿久津" userId="b05d7fb5-0e2f-4a7c-98fe-fd691c8c32ec" providerId="ADAL" clId="{A417AD7D-3F45-4A0D-AC01-B66B744299E7}" dt="2020-11-23T03:07:29.165" v="0" actId="1076"/>
          <ac:spMkLst>
            <pc:docMk/>
            <pc:sldMk cId="2462301" sldId="270"/>
            <ac:spMk id="9" creationId="{8E8DD313-153E-46C7-ACAC-19DA66F82E4A}"/>
          </ac:spMkLst>
        </pc:spChg>
        <pc:spChg chg="mod">
          <ac:chgData name="英憲 阿久津" userId="b05d7fb5-0e2f-4a7c-98fe-fd691c8c32ec" providerId="ADAL" clId="{A417AD7D-3F45-4A0D-AC01-B66B744299E7}" dt="2020-11-23T03:07:33.646" v="1"/>
          <ac:spMkLst>
            <pc:docMk/>
            <pc:sldMk cId="2462301" sldId="270"/>
            <ac:spMk id="10" creationId="{2055A31B-9805-4FC8-AD7C-638450DA66C2}"/>
          </ac:spMkLst>
        </pc:spChg>
        <pc:spChg chg="mod">
          <ac:chgData name="英憲 阿久津" userId="b05d7fb5-0e2f-4a7c-98fe-fd691c8c32ec" providerId="ADAL" clId="{A417AD7D-3F45-4A0D-AC01-B66B744299E7}" dt="2020-11-23T03:07:33.646" v="1"/>
          <ac:spMkLst>
            <pc:docMk/>
            <pc:sldMk cId="2462301" sldId="270"/>
            <ac:spMk id="12" creationId="{D4F10E54-FBED-4521-AAD8-8766E78072AF}"/>
          </ac:spMkLst>
        </pc:spChg>
        <pc:spChg chg="mod">
          <ac:chgData name="英憲 阿久津" userId="b05d7fb5-0e2f-4a7c-98fe-fd691c8c32ec" providerId="ADAL" clId="{A417AD7D-3F45-4A0D-AC01-B66B744299E7}" dt="2020-11-23T03:07:33.646" v="1"/>
          <ac:spMkLst>
            <pc:docMk/>
            <pc:sldMk cId="2462301" sldId="270"/>
            <ac:spMk id="13" creationId="{3D2F1596-5630-44F3-8538-49DAE708AE3A}"/>
          </ac:spMkLst>
        </pc:spChg>
        <pc:spChg chg="mod">
          <ac:chgData name="英憲 阿久津" userId="b05d7fb5-0e2f-4a7c-98fe-fd691c8c32ec" providerId="ADAL" clId="{A417AD7D-3F45-4A0D-AC01-B66B744299E7}" dt="2020-11-23T03:07:33.646" v="1"/>
          <ac:spMkLst>
            <pc:docMk/>
            <pc:sldMk cId="2462301" sldId="270"/>
            <ac:spMk id="16" creationId="{DEF6565E-AC0E-425A-92E4-FB3452FCE87A}"/>
          </ac:spMkLst>
        </pc:spChg>
        <pc:spChg chg="mod">
          <ac:chgData name="英憲 阿久津" userId="b05d7fb5-0e2f-4a7c-98fe-fd691c8c32ec" providerId="ADAL" clId="{A417AD7D-3F45-4A0D-AC01-B66B744299E7}" dt="2020-11-23T03:07:33.646" v="1"/>
          <ac:spMkLst>
            <pc:docMk/>
            <pc:sldMk cId="2462301" sldId="270"/>
            <ac:spMk id="17" creationId="{AFBE0C97-0953-4607-B6C0-0BA7C91C09D0}"/>
          </ac:spMkLst>
        </pc:spChg>
        <pc:spChg chg="mod">
          <ac:chgData name="英憲 阿久津" userId="b05d7fb5-0e2f-4a7c-98fe-fd691c8c32ec" providerId="ADAL" clId="{A417AD7D-3F45-4A0D-AC01-B66B744299E7}" dt="2020-11-23T03:07:33.646" v="1"/>
          <ac:spMkLst>
            <pc:docMk/>
            <pc:sldMk cId="2462301" sldId="270"/>
            <ac:spMk id="18" creationId="{A4E0BBE6-0F9B-453D-93B0-FBEB60C93EA3}"/>
          </ac:spMkLst>
        </pc:spChg>
        <pc:spChg chg="mod">
          <ac:chgData name="英憲 阿久津" userId="b05d7fb5-0e2f-4a7c-98fe-fd691c8c32ec" providerId="ADAL" clId="{A417AD7D-3F45-4A0D-AC01-B66B744299E7}" dt="2020-11-23T03:07:33.646" v="1"/>
          <ac:spMkLst>
            <pc:docMk/>
            <pc:sldMk cId="2462301" sldId="270"/>
            <ac:spMk id="21" creationId="{54AC29A4-58ED-47F3-8B63-F157CAF5B20B}"/>
          </ac:spMkLst>
        </pc:spChg>
        <pc:spChg chg="mod">
          <ac:chgData name="英憲 阿久津" userId="b05d7fb5-0e2f-4a7c-98fe-fd691c8c32ec" providerId="ADAL" clId="{A417AD7D-3F45-4A0D-AC01-B66B744299E7}" dt="2020-11-23T03:07:33.646" v="1"/>
          <ac:spMkLst>
            <pc:docMk/>
            <pc:sldMk cId="2462301" sldId="270"/>
            <ac:spMk id="22" creationId="{F584EB3B-FCEF-4EF4-9113-04DB309B5BBB}"/>
          </ac:spMkLst>
        </pc:spChg>
        <pc:spChg chg="mod">
          <ac:chgData name="英憲 阿久津" userId="b05d7fb5-0e2f-4a7c-98fe-fd691c8c32ec" providerId="ADAL" clId="{A417AD7D-3F45-4A0D-AC01-B66B744299E7}" dt="2020-11-23T03:07:33.646" v="1"/>
          <ac:spMkLst>
            <pc:docMk/>
            <pc:sldMk cId="2462301" sldId="270"/>
            <ac:spMk id="23" creationId="{702D5AC4-A952-4A0E-BC10-EA432F4178BC}"/>
          </ac:spMkLst>
        </pc:spChg>
        <pc:spChg chg="mod">
          <ac:chgData name="英憲 阿久津" userId="b05d7fb5-0e2f-4a7c-98fe-fd691c8c32ec" providerId="ADAL" clId="{A417AD7D-3F45-4A0D-AC01-B66B744299E7}" dt="2020-11-23T03:08:21.011" v="16"/>
          <ac:spMkLst>
            <pc:docMk/>
            <pc:sldMk cId="2462301" sldId="270"/>
            <ac:spMk id="25" creationId="{E570B587-4AF8-4F66-88F1-221B6770EDE6}"/>
          </ac:spMkLst>
        </pc:spChg>
        <pc:spChg chg="mod">
          <ac:chgData name="英憲 阿久津" userId="b05d7fb5-0e2f-4a7c-98fe-fd691c8c32ec" providerId="ADAL" clId="{A417AD7D-3F45-4A0D-AC01-B66B744299E7}" dt="2020-11-23T03:08:21.011" v="16"/>
          <ac:spMkLst>
            <pc:docMk/>
            <pc:sldMk cId="2462301" sldId="270"/>
            <ac:spMk id="26" creationId="{C700B7E0-74D5-4664-A871-38EC4CEB7D33}"/>
          </ac:spMkLst>
        </pc:spChg>
        <pc:spChg chg="mod">
          <ac:chgData name="英憲 阿久津" userId="b05d7fb5-0e2f-4a7c-98fe-fd691c8c32ec" providerId="ADAL" clId="{A417AD7D-3F45-4A0D-AC01-B66B744299E7}" dt="2020-11-23T03:08:21.011" v="16"/>
          <ac:spMkLst>
            <pc:docMk/>
            <pc:sldMk cId="2462301" sldId="270"/>
            <ac:spMk id="27" creationId="{32C7060E-037A-4757-A642-E97A857F4530}"/>
          </ac:spMkLst>
        </pc:spChg>
        <pc:spChg chg="mod">
          <ac:chgData name="英憲 阿久津" userId="b05d7fb5-0e2f-4a7c-98fe-fd691c8c32ec" providerId="ADAL" clId="{A417AD7D-3F45-4A0D-AC01-B66B744299E7}" dt="2020-11-23T03:08:21.011" v="16"/>
          <ac:spMkLst>
            <pc:docMk/>
            <pc:sldMk cId="2462301" sldId="270"/>
            <ac:spMk id="29" creationId="{93D4BE33-2ADB-4CCE-A951-56C69FE23A45}"/>
          </ac:spMkLst>
        </pc:spChg>
        <pc:spChg chg="mod">
          <ac:chgData name="英憲 阿久津" userId="b05d7fb5-0e2f-4a7c-98fe-fd691c8c32ec" providerId="ADAL" clId="{A417AD7D-3F45-4A0D-AC01-B66B744299E7}" dt="2020-11-23T03:08:21.011" v="16"/>
          <ac:spMkLst>
            <pc:docMk/>
            <pc:sldMk cId="2462301" sldId="270"/>
            <ac:spMk id="30" creationId="{70B12A61-69B6-4D83-9773-BFF04928A704}"/>
          </ac:spMkLst>
        </pc:spChg>
        <pc:spChg chg="mod">
          <ac:chgData name="英憲 阿久津" userId="b05d7fb5-0e2f-4a7c-98fe-fd691c8c32ec" providerId="ADAL" clId="{A417AD7D-3F45-4A0D-AC01-B66B744299E7}" dt="2020-11-23T03:08:21.011" v="16"/>
          <ac:spMkLst>
            <pc:docMk/>
            <pc:sldMk cId="2462301" sldId="270"/>
            <ac:spMk id="31" creationId="{A9EFD48D-E887-4966-961F-ED2068C30C03}"/>
          </ac:spMkLst>
        </pc:spChg>
        <pc:spChg chg="mod">
          <ac:chgData name="英憲 阿久津" userId="b05d7fb5-0e2f-4a7c-98fe-fd691c8c32ec" providerId="ADAL" clId="{A417AD7D-3F45-4A0D-AC01-B66B744299E7}" dt="2020-11-23T03:08:21.011" v="16"/>
          <ac:spMkLst>
            <pc:docMk/>
            <pc:sldMk cId="2462301" sldId="270"/>
            <ac:spMk id="33" creationId="{E4640E6B-06B6-4521-BA59-9071D96C9FC4}"/>
          </ac:spMkLst>
        </pc:spChg>
        <pc:spChg chg="mod">
          <ac:chgData name="英憲 阿久津" userId="b05d7fb5-0e2f-4a7c-98fe-fd691c8c32ec" providerId="ADAL" clId="{A417AD7D-3F45-4A0D-AC01-B66B744299E7}" dt="2020-11-23T03:08:21.011" v="16"/>
          <ac:spMkLst>
            <pc:docMk/>
            <pc:sldMk cId="2462301" sldId="270"/>
            <ac:spMk id="34" creationId="{1A66EF9D-BDA2-40BA-B4C2-6710E2518454}"/>
          </ac:spMkLst>
        </pc:spChg>
        <pc:spChg chg="mod">
          <ac:chgData name="英憲 阿久津" userId="b05d7fb5-0e2f-4a7c-98fe-fd691c8c32ec" providerId="ADAL" clId="{A417AD7D-3F45-4A0D-AC01-B66B744299E7}" dt="2020-11-23T03:08:21.011" v="16"/>
          <ac:spMkLst>
            <pc:docMk/>
            <pc:sldMk cId="2462301" sldId="270"/>
            <ac:spMk id="35" creationId="{8435AF8F-1C92-4E14-8A71-CE397C580D08}"/>
          </ac:spMkLst>
        </pc:spChg>
        <pc:grpChg chg="add mod">
          <ac:chgData name="英憲 阿久津" userId="b05d7fb5-0e2f-4a7c-98fe-fd691c8c32ec" providerId="ADAL" clId="{A417AD7D-3F45-4A0D-AC01-B66B744299E7}" dt="2020-11-23T03:07:58.212" v="8" actId="1038"/>
          <ac:grpSpMkLst>
            <pc:docMk/>
            <pc:sldMk cId="2462301" sldId="270"/>
            <ac:grpSpMk id="8" creationId="{B162FB9C-850C-453D-B17F-FE3B2323E703}"/>
          </ac:grpSpMkLst>
        </pc:grpChg>
        <pc:grpChg chg="add mod">
          <ac:chgData name="英憲 阿久津" userId="b05d7fb5-0e2f-4a7c-98fe-fd691c8c32ec" providerId="ADAL" clId="{A417AD7D-3F45-4A0D-AC01-B66B744299E7}" dt="2020-11-23T03:07:58.212" v="8" actId="1038"/>
          <ac:grpSpMkLst>
            <pc:docMk/>
            <pc:sldMk cId="2462301" sldId="270"/>
            <ac:grpSpMk id="15" creationId="{DD0F272B-4697-4C4A-AEB3-73B990CFE806}"/>
          </ac:grpSpMkLst>
        </pc:grpChg>
        <pc:grpChg chg="add mod">
          <ac:chgData name="英憲 阿久津" userId="b05d7fb5-0e2f-4a7c-98fe-fd691c8c32ec" providerId="ADAL" clId="{A417AD7D-3F45-4A0D-AC01-B66B744299E7}" dt="2020-11-23T03:08:08.445" v="15" actId="1038"/>
          <ac:grpSpMkLst>
            <pc:docMk/>
            <pc:sldMk cId="2462301" sldId="270"/>
            <ac:grpSpMk id="20" creationId="{3DBCB412-A7AB-44B9-8C8F-67823F00DF66}"/>
          </ac:grpSpMkLst>
        </pc:grpChg>
        <pc:grpChg chg="add mod">
          <ac:chgData name="英憲 阿久津" userId="b05d7fb5-0e2f-4a7c-98fe-fd691c8c32ec" providerId="ADAL" clId="{A417AD7D-3F45-4A0D-AC01-B66B744299E7}" dt="2020-11-23T03:08:35.495" v="22" actId="1038"/>
          <ac:grpSpMkLst>
            <pc:docMk/>
            <pc:sldMk cId="2462301" sldId="270"/>
            <ac:grpSpMk id="24" creationId="{9B75ABD9-CFEB-4183-8E55-85C1D812EF6B}"/>
          </ac:grpSpMkLst>
        </pc:grpChg>
        <pc:grpChg chg="add mod">
          <ac:chgData name="英憲 阿久津" userId="b05d7fb5-0e2f-4a7c-98fe-fd691c8c32ec" providerId="ADAL" clId="{A417AD7D-3F45-4A0D-AC01-B66B744299E7}" dt="2020-11-23T03:08:35.495" v="22" actId="1038"/>
          <ac:grpSpMkLst>
            <pc:docMk/>
            <pc:sldMk cId="2462301" sldId="270"/>
            <ac:grpSpMk id="28" creationId="{B23FCBA7-EF39-4334-A32D-3EC2A792DA4C}"/>
          </ac:grpSpMkLst>
        </pc:grpChg>
        <pc:grpChg chg="add mod">
          <ac:chgData name="英憲 阿久津" userId="b05d7fb5-0e2f-4a7c-98fe-fd691c8c32ec" providerId="ADAL" clId="{A417AD7D-3F45-4A0D-AC01-B66B744299E7}" dt="2020-11-23T03:08:40.604" v="24" actId="1037"/>
          <ac:grpSpMkLst>
            <pc:docMk/>
            <pc:sldMk cId="2462301" sldId="270"/>
            <ac:grpSpMk id="32" creationId="{E2B4F996-66C0-4F04-91B6-B1843D859AFF}"/>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2840568"/>
            <a:ext cx="5829300" cy="1960033"/>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3344964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235178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488951"/>
            <a:ext cx="1157288" cy="10401300"/>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5" y="488951"/>
            <a:ext cx="3357563" cy="10401300"/>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427121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117055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5875867"/>
            <a:ext cx="5829300" cy="1816100"/>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130176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910981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2167176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720366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96095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4067"/>
            <a:ext cx="2256235" cy="154940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336470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800"/>
            <a:ext cx="4114800" cy="755651"/>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F01ADE5-3E80-46EB-AC22-83791CF4E609}" type="datetimeFigureOut">
              <a:rPr kumimoji="1" lang="ja-JP" altLang="en-US" smtClean="0"/>
              <a:t>2020/12/2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3079575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5F01ADE5-3E80-46EB-AC22-83791CF4E609}" type="datetimeFigureOut">
              <a:rPr kumimoji="1" lang="ja-JP" altLang="en-US" smtClean="0"/>
              <a:t>2020/12/2</a:t>
            </a:fld>
            <a:endParaRPr kumimoji="1" lang="ja-JP" altLang="en-US"/>
          </a:p>
        </p:txBody>
      </p:sp>
      <p:sp>
        <p:nvSpPr>
          <p:cNvPr id="5" name="フッター プレースホルダー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1D676D03-4C76-4D42-B5EB-A8CED22C577D}" type="slidenum">
              <a:rPr kumimoji="1" lang="ja-JP" altLang="en-US" smtClean="0"/>
              <a:t>‹#›</a:t>
            </a:fld>
            <a:endParaRPr kumimoji="1" lang="ja-JP" altLang="en-US"/>
          </a:p>
        </p:txBody>
      </p:sp>
    </p:spTree>
    <p:extLst>
      <p:ext uri="{BB962C8B-B14F-4D97-AF65-F5344CB8AC3E}">
        <p14:creationId xmlns:p14="http://schemas.microsoft.com/office/powerpoint/2010/main" val="232421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27.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52373A1-09CB-4DEB-B62E-C9D9D97DEBE4}"/>
              </a:ext>
            </a:extLst>
          </p:cNvPr>
          <p:cNvSpPr>
            <a:spLocks noGrp="1"/>
          </p:cNvSpPr>
          <p:nvPr>
            <p:ph idx="1"/>
          </p:nvPr>
        </p:nvSpPr>
        <p:spPr>
          <a:xfrm>
            <a:off x="342900" y="251520"/>
            <a:ext cx="6172200" cy="7992888"/>
          </a:xfrm>
        </p:spPr>
        <p:txBody>
          <a:bodyPr>
            <a:normAutofit fontScale="70000" lnSpcReduction="20000"/>
          </a:bodyPr>
          <a:lstStyle/>
          <a:p>
            <a:pPr marL="0" indent="0">
              <a:lnSpc>
                <a:spcPct val="120000"/>
              </a:lnSpc>
              <a:buNone/>
            </a:pPr>
            <a:r>
              <a:rPr lang="en-US" altLang="ja-JP" dirty="0">
                <a:latin typeface="Arial" panose="020B0604020202020204" pitchFamily="34" charset="0"/>
                <a:cs typeface="Arial" panose="020B0604020202020204" pitchFamily="34" charset="0"/>
              </a:rPr>
              <a:t>Human pluripotent stem cell-derived organoids as a model of intestinal xenobiotic metabolism</a:t>
            </a:r>
          </a:p>
          <a:p>
            <a:pPr marL="0" indent="0">
              <a:lnSpc>
                <a:spcPct val="120000"/>
              </a:lnSpc>
              <a:buNone/>
            </a:pPr>
            <a:endParaRPr lang="en-US" altLang="ja-JP" sz="2400" dirty="0">
              <a:latin typeface="Arial" panose="020B0604020202020204" pitchFamily="34" charset="0"/>
              <a:cs typeface="Arial" panose="020B0604020202020204" pitchFamily="34" charset="0"/>
            </a:endParaRPr>
          </a:p>
          <a:p>
            <a:pPr marL="0" indent="0">
              <a:lnSpc>
                <a:spcPct val="120000"/>
              </a:lnSpc>
              <a:buNone/>
            </a:pPr>
            <a:endParaRPr lang="ja-JP" altLang="ja-JP" sz="2400" dirty="0">
              <a:latin typeface="Arial" panose="020B0604020202020204" pitchFamily="34" charset="0"/>
              <a:cs typeface="Arial" panose="020B0604020202020204" pitchFamily="34" charset="0"/>
            </a:endParaRPr>
          </a:p>
          <a:p>
            <a:pPr marL="0" indent="0">
              <a:lnSpc>
                <a:spcPct val="120000"/>
              </a:lnSpc>
              <a:buNone/>
            </a:pPr>
            <a:r>
              <a:rPr lang="en-US" altLang="ja-JP" sz="2400" dirty="0" err="1">
                <a:latin typeface="Arial" panose="020B0604020202020204" pitchFamily="34" charset="0"/>
                <a:cs typeface="Arial" panose="020B0604020202020204" pitchFamily="34" charset="0"/>
              </a:rPr>
              <a:t>Kengo</a:t>
            </a:r>
            <a:r>
              <a:rPr lang="en-US" altLang="ja-JP" sz="2400" dirty="0">
                <a:latin typeface="Arial" panose="020B0604020202020204" pitchFamily="34" charset="0"/>
                <a:cs typeface="Arial" panose="020B0604020202020204" pitchFamily="34" charset="0"/>
              </a:rPr>
              <a:t> </a:t>
            </a:r>
            <a:r>
              <a:rPr lang="en-US" altLang="ja-JP" sz="2400" dirty="0" err="1">
                <a:latin typeface="Arial" panose="020B0604020202020204" pitchFamily="34" charset="0"/>
                <a:cs typeface="Arial" panose="020B0604020202020204" pitchFamily="34" charset="0"/>
              </a:rPr>
              <a:t>Sasaki</a:t>
            </a:r>
            <a:r>
              <a:rPr lang="en-US" altLang="ja-JP" sz="2400" baseline="30000" dirty="0" err="1">
                <a:latin typeface="Arial" panose="020B0604020202020204" pitchFamily="34" charset="0"/>
                <a:cs typeface="Arial" panose="020B0604020202020204" pitchFamily="34" charset="0"/>
              </a:rPr>
              <a:t>a,b</a:t>
            </a:r>
            <a:r>
              <a:rPr lang="en-US" altLang="ja-JP" sz="2400" dirty="0">
                <a:latin typeface="Arial" panose="020B0604020202020204" pitchFamily="34" charset="0"/>
                <a:cs typeface="Arial" panose="020B0604020202020204" pitchFamily="34" charset="0"/>
              </a:rPr>
              <a:t>, Makoto </a:t>
            </a:r>
            <a:r>
              <a:rPr lang="en-US" altLang="ja-JP" sz="2400" dirty="0" err="1">
                <a:latin typeface="Arial" panose="020B0604020202020204" pitchFamily="34" charset="0"/>
                <a:cs typeface="Arial" panose="020B0604020202020204" pitchFamily="34" charset="0"/>
              </a:rPr>
              <a:t>Inoue</a:t>
            </a:r>
            <a:r>
              <a:rPr lang="en-US" altLang="ja-JP" sz="2400" baseline="30000" dirty="0" err="1">
                <a:latin typeface="Arial" panose="020B0604020202020204" pitchFamily="34" charset="0"/>
                <a:cs typeface="Arial" panose="020B0604020202020204" pitchFamily="34" charset="0"/>
              </a:rPr>
              <a:t>c</a:t>
            </a:r>
            <a:r>
              <a:rPr lang="en-US" altLang="ja-JP" sz="2400" dirty="0">
                <a:latin typeface="Arial" panose="020B0604020202020204" pitchFamily="34" charset="0"/>
                <a:cs typeface="Arial" panose="020B0604020202020204" pitchFamily="34" charset="0"/>
              </a:rPr>
              <a:t>, Masakazu </a:t>
            </a:r>
            <a:r>
              <a:rPr lang="en-US" altLang="ja-JP" sz="2400" dirty="0" err="1">
                <a:latin typeface="Arial" panose="020B0604020202020204" pitchFamily="34" charset="0"/>
                <a:cs typeface="Arial" panose="020B0604020202020204" pitchFamily="34" charset="0"/>
              </a:rPr>
              <a:t>Machida</a:t>
            </a:r>
            <a:r>
              <a:rPr lang="en-US" altLang="ja-JP" sz="2400" baseline="30000" dirty="0" err="1">
                <a:latin typeface="Arial" panose="020B0604020202020204" pitchFamily="34" charset="0"/>
                <a:cs typeface="Arial" panose="020B0604020202020204" pitchFamily="34" charset="0"/>
              </a:rPr>
              <a:t>d</a:t>
            </a:r>
            <a:r>
              <a:rPr lang="en-US" altLang="ja-JP" sz="2400" dirty="0">
                <a:latin typeface="Arial" panose="020B0604020202020204" pitchFamily="34" charset="0"/>
                <a:cs typeface="Arial" panose="020B0604020202020204" pitchFamily="34" charset="0"/>
              </a:rPr>
              <a:t>, Tomoyuki </a:t>
            </a:r>
            <a:r>
              <a:rPr lang="en-US" altLang="ja-JP" sz="2400" dirty="0" err="1">
                <a:latin typeface="Arial" panose="020B0604020202020204" pitchFamily="34" charset="0"/>
                <a:cs typeface="Arial" panose="020B0604020202020204" pitchFamily="34" charset="0"/>
              </a:rPr>
              <a:t>Kawasaki</a:t>
            </a:r>
            <a:r>
              <a:rPr lang="en-US" altLang="ja-JP" sz="2400" baseline="30000" dirty="0" err="1">
                <a:latin typeface="Arial" panose="020B0604020202020204" pitchFamily="34" charset="0"/>
                <a:cs typeface="Arial" panose="020B0604020202020204" pitchFamily="34" charset="0"/>
              </a:rPr>
              <a:t>d</a:t>
            </a:r>
            <a:r>
              <a:rPr lang="en-US" altLang="ja-JP" sz="2400" dirty="0">
                <a:latin typeface="Arial" panose="020B0604020202020204" pitchFamily="34" charset="0"/>
                <a:cs typeface="Arial" panose="020B0604020202020204" pitchFamily="34" charset="0"/>
              </a:rPr>
              <a:t>, Satoru </a:t>
            </a:r>
            <a:r>
              <a:rPr lang="en-US" altLang="ja-JP" sz="2400" dirty="0" err="1">
                <a:latin typeface="Arial" panose="020B0604020202020204" pitchFamily="34" charset="0"/>
                <a:cs typeface="Arial" panose="020B0604020202020204" pitchFamily="34" charset="0"/>
              </a:rPr>
              <a:t>Tsuruta</a:t>
            </a:r>
            <a:r>
              <a:rPr lang="en-US" altLang="ja-JP" sz="2400" baseline="30000" dirty="0" err="1">
                <a:latin typeface="Arial" panose="020B0604020202020204" pitchFamily="34" charset="0"/>
                <a:cs typeface="Arial" panose="020B0604020202020204" pitchFamily="34" charset="0"/>
              </a:rPr>
              <a:t>d,e</a:t>
            </a:r>
            <a:r>
              <a:rPr lang="en-US" altLang="ja-JP" sz="2400" dirty="0">
                <a:latin typeface="Arial" panose="020B0604020202020204" pitchFamily="34" charset="0"/>
                <a:cs typeface="Arial" panose="020B0604020202020204" pitchFamily="34" charset="0"/>
              </a:rPr>
              <a:t>, Hajime </a:t>
            </a:r>
            <a:r>
              <a:rPr lang="en-US" altLang="ja-JP" sz="2400" dirty="0" err="1">
                <a:latin typeface="Arial" panose="020B0604020202020204" pitchFamily="34" charset="0"/>
                <a:cs typeface="Arial" panose="020B0604020202020204" pitchFamily="34" charset="0"/>
              </a:rPr>
              <a:t>Uchida</a:t>
            </a:r>
            <a:r>
              <a:rPr lang="en-US" altLang="ja-JP" sz="2400" baseline="30000" dirty="0" err="1">
                <a:latin typeface="Arial" panose="020B0604020202020204" pitchFamily="34" charset="0"/>
                <a:cs typeface="Arial" panose="020B0604020202020204" pitchFamily="34" charset="0"/>
              </a:rPr>
              <a:t>a</a:t>
            </a:r>
            <a:r>
              <a:rPr lang="en-US" altLang="ja-JP" sz="2400" dirty="0">
                <a:latin typeface="Arial" panose="020B0604020202020204" pitchFamily="34" charset="0"/>
                <a:cs typeface="Arial" panose="020B0604020202020204" pitchFamily="34" charset="0"/>
              </a:rPr>
              <a:t>, </a:t>
            </a:r>
            <a:r>
              <a:rPr lang="en-US" altLang="ja-JP" sz="2400" dirty="0" err="1">
                <a:latin typeface="Arial" panose="020B0604020202020204" pitchFamily="34" charset="0"/>
                <a:cs typeface="Arial" panose="020B0604020202020204" pitchFamily="34" charset="0"/>
              </a:rPr>
              <a:t>Seisuke</a:t>
            </a:r>
            <a:r>
              <a:rPr lang="en-US" altLang="ja-JP" sz="2400" dirty="0">
                <a:latin typeface="Arial" panose="020B0604020202020204" pitchFamily="34" charset="0"/>
                <a:cs typeface="Arial" panose="020B0604020202020204" pitchFamily="34" charset="0"/>
              </a:rPr>
              <a:t> </a:t>
            </a:r>
            <a:r>
              <a:rPr lang="en-US" altLang="ja-JP" sz="2400" dirty="0" err="1">
                <a:latin typeface="Arial" panose="020B0604020202020204" pitchFamily="34" charset="0"/>
                <a:cs typeface="Arial" panose="020B0604020202020204" pitchFamily="34" charset="0"/>
              </a:rPr>
              <a:t>Sakamoto</a:t>
            </a:r>
            <a:r>
              <a:rPr lang="en-US" altLang="ja-JP" sz="2400" baseline="30000" dirty="0" err="1">
                <a:latin typeface="Arial" panose="020B0604020202020204" pitchFamily="34" charset="0"/>
                <a:cs typeface="Arial" panose="020B0604020202020204" pitchFamily="34" charset="0"/>
              </a:rPr>
              <a:t>a</a:t>
            </a:r>
            <a:r>
              <a:rPr lang="en-US" altLang="ja-JP" sz="2400" dirty="0">
                <a:latin typeface="Arial" panose="020B0604020202020204" pitchFamily="34" charset="0"/>
                <a:cs typeface="Arial" panose="020B0604020202020204" pitchFamily="34" charset="0"/>
              </a:rPr>
              <a:t>, </a:t>
            </a:r>
            <a:r>
              <a:rPr lang="en-US" altLang="ja-JP" sz="2400" dirty="0" err="1">
                <a:latin typeface="Arial" panose="020B0604020202020204" pitchFamily="34" charset="0"/>
                <a:cs typeface="Arial" panose="020B0604020202020204" pitchFamily="34" charset="0"/>
              </a:rPr>
              <a:t>Mureo</a:t>
            </a:r>
            <a:r>
              <a:rPr lang="en-US" altLang="ja-JP" sz="2400" dirty="0">
                <a:latin typeface="Arial" panose="020B0604020202020204" pitchFamily="34" charset="0"/>
                <a:cs typeface="Arial" panose="020B0604020202020204" pitchFamily="34" charset="0"/>
              </a:rPr>
              <a:t> </a:t>
            </a:r>
            <a:r>
              <a:rPr lang="en-US" altLang="ja-JP" sz="2400" dirty="0" err="1">
                <a:latin typeface="Arial" panose="020B0604020202020204" pitchFamily="34" charset="0"/>
                <a:cs typeface="Arial" panose="020B0604020202020204" pitchFamily="34" charset="0"/>
              </a:rPr>
              <a:t>Kasahara</a:t>
            </a:r>
            <a:r>
              <a:rPr lang="en-US" altLang="ja-JP" sz="2400" baseline="30000" dirty="0" err="1">
                <a:latin typeface="Arial" panose="020B0604020202020204" pitchFamily="34" charset="0"/>
                <a:cs typeface="Arial" panose="020B0604020202020204" pitchFamily="34" charset="0"/>
              </a:rPr>
              <a:t>a</a:t>
            </a:r>
            <a:r>
              <a:rPr lang="en-US" altLang="ja-JP" sz="2400" dirty="0">
                <a:latin typeface="Arial" panose="020B0604020202020204" pitchFamily="34" charset="0"/>
                <a:cs typeface="Arial" panose="020B0604020202020204" pitchFamily="34" charset="0"/>
              </a:rPr>
              <a:t>, Akihiro </a:t>
            </a:r>
            <a:r>
              <a:rPr lang="en-US" altLang="ja-JP" sz="2400" dirty="0" err="1">
                <a:latin typeface="Arial" panose="020B0604020202020204" pitchFamily="34" charset="0"/>
                <a:cs typeface="Arial" panose="020B0604020202020204" pitchFamily="34" charset="0"/>
              </a:rPr>
              <a:t>Umezawa</a:t>
            </a:r>
            <a:r>
              <a:rPr lang="en-US" altLang="ja-JP" sz="2400" baseline="30000" dirty="0" err="1">
                <a:latin typeface="Arial" panose="020B0604020202020204" pitchFamily="34" charset="0"/>
                <a:cs typeface="Arial" panose="020B0604020202020204" pitchFamily="34" charset="0"/>
              </a:rPr>
              <a:t>d</a:t>
            </a:r>
            <a:r>
              <a:rPr lang="en-US" altLang="ja-JP" sz="2400" dirty="0">
                <a:latin typeface="Arial" panose="020B0604020202020204" pitchFamily="34" charset="0"/>
                <a:cs typeface="Arial" panose="020B0604020202020204" pitchFamily="34" charset="0"/>
              </a:rPr>
              <a:t>, Hidenori </a:t>
            </a:r>
            <a:r>
              <a:rPr lang="en-US" altLang="ja-JP" sz="2400" dirty="0" err="1">
                <a:latin typeface="Arial" panose="020B0604020202020204" pitchFamily="34" charset="0"/>
                <a:cs typeface="Arial" panose="020B0604020202020204" pitchFamily="34" charset="0"/>
              </a:rPr>
              <a:t>Akutsu</a:t>
            </a:r>
            <a:r>
              <a:rPr lang="en-US" altLang="ja-JP" sz="2400" baseline="30000" dirty="0" err="1">
                <a:latin typeface="Arial" panose="020B0604020202020204" pitchFamily="34" charset="0"/>
                <a:cs typeface="Arial" panose="020B0604020202020204" pitchFamily="34" charset="0"/>
              </a:rPr>
              <a:t>d</a:t>
            </a:r>
            <a:r>
              <a:rPr lang="en-US" altLang="ja-JP" sz="2400" dirty="0">
                <a:latin typeface="Arial" panose="020B0604020202020204" pitchFamily="34" charset="0"/>
                <a:cs typeface="Arial" panose="020B0604020202020204" pitchFamily="34" charset="0"/>
              </a:rPr>
              <a:t>*</a:t>
            </a:r>
            <a:endParaRPr lang="ja-JP" altLang="ja-JP" sz="2400" dirty="0">
              <a:latin typeface="Arial" panose="020B0604020202020204" pitchFamily="34" charset="0"/>
              <a:cs typeface="Arial" panose="020B0604020202020204" pitchFamily="34" charset="0"/>
            </a:endParaRPr>
          </a:p>
          <a:p>
            <a:pPr marL="0" indent="0">
              <a:lnSpc>
                <a:spcPct val="120000"/>
              </a:lnSpc>
              <a:buNone/>
            </a:pPr>
            <a:endParaRPr lang="en-US" altLang="ja-JP" sz="2400" dirty="0">
              <a:latin typeface="Arial" panose="020B0604020202020204" pitchFamily="34" charset="0"/>
              <a:cs typeface="Arial" panose="020B0604020202020204" pitchFamily="34" charset="0"/>
            </a:endParaRPr>
          </a:p>
          <a:p>
            <a:pPr marL="0" indent="0">
              <a:lnSpc>
                <a:spcPct val="120000"/>
              </a:lnSpc>
              <a:buNone/>
            </a:pPr>
            <a:endParaRPr lang="en-US" altLang="ja-JP" sz="2400" dirty="0">
              <a:latin typeface="Arial" panose="020B0604020202020204" pitchFamily="34" charset="0"/>
              <a:cs typeface="Arial" panose="020B0604020202020204" pitchFamily="34" charset="0"/>
            </a:endParaRPr>
          </a:p>
          <a:p>
            <a:pPr marL="0" indent="0">
              <a:lnSpc>
                <a:spcPct val="120000"/>
              </a:lnSpc>
              <a:buNone/>
            </a:pPr>
            <a:r>
              <a:rPr lang="en-US" altLang="ja-JP" sz="2400" baseline="30000" dirty="0" err="1">
                <a:latin typeface="Arial" panose="020B0604020202020204" pitchFamily="34" charset="0"/>
                <a:cs typeface="Arial" panose="020B0604020202020204" pitchFamily="34" charset="0"/>
              </a:rPr>
              <a:t>a</a:t>
            </a:r>
            <a:r>
              <a:rPr lang="en-US" altLang="ja-JP" sz="2400" dirty="0" err="1">
                <a:latin typeface="Arial" panose="020B0604020202020204" pitchFamily="34" charset="0"/>
                <a:cs typeface="Arial" panose="020B0604020202020204" pitchFamily="34" charset="0"/>
              </a:rPr>
              <a:t>Transplantation</a:t>
            </a:r>
            <a:r>
              <a:rPr lang="en-US" altLang="ja-JP" sz="2400" dirty="0">
                <a:latin typeface="Arial" panose="020B0604020202020204" pitchFamily="34" charset="0"/>
                <a:cs typeface="Arial" panose="020B0604020202020204" pitchFamily="34" charset="0"/>
              </a:rPr>
              <a:t> Centre, National Centre for Child Health and Development, Tokyo, Japan</a:t>
            </a:r>
          </a:p>
          <a:p>
            <a:pPr marL="0" indent="0">
              <a:lnSpc>
                <a:spcPct val="120000"/>
              </a:lnSpc>
              <a:buNone/>
            </a:pPr>
            <a:r>
              <a:rPr lang="en-US" altLang="ja-JP" sz="2400" baseline="30000" dirty="0" err="1">
                <a:latin typeface="Arial" panose="020B0604020202020204" pitchFamily="34" charset="0"/>
                <a:cs typeface="Arial" panose="020B0604020202020204" pitchFamily="34" charset="0"/>
              </a:rPr>
              <a:t>b</a:t>
            </a:r>
            <a:r>
              <a:rPr lang="en-US" altLang="ja-JP" sz="2400" dirty="0" err="1">
                <a:latin typeface="Arial" panose="020B0604020202020204" pitchFamily="34" charset="0"/>
                <a:cs typeface="Arial" panose="020B0604020202020204" pitchFamily="34" charset="0"/>
              </a:rPr>
              <a:t>Department</a:t>
            </a:r>
            <a:r>
              <a:rPr lang="en-US" altLang="ja-JP" sz="2400" dirty="0">
                <a:latin typeface="Arial" panose="020B0604020202020204" pitchFamily="34" charset="0"/>
                <a:cs typeface="Arial" panose="020B0604020202020204" pitchFamily="34" charset="0"/>
              </a:rPr>
              <a:t> of Surgery, Tohoku University, Sendai, Japan</a:t>
            </a:r>
          </a:p>
          <a:p>
            <a:pPr marL="0" indent="0">
              <a:lnSpc>
                <a:spcPct val="120000"/>
              </a:lnSpc>
              <a:buNone/>
            </a:pPr>
            <a:r>
              <a:rPr lang="en-US" altLang="ja-JP" sz="2400" baseline="30000" dirty="0" err="1">
                <a:latin typeface="Arial" panose="020B0604020202020204" pitchFamily="34" charset="0"/>
                <a:cs typeface="Arial" panose="020B0604020202020204" pitchFamily="34" charset="0"/>
              </a:rPr>
              <a:t>c</a:t>
            </a:r>
            <a:r>
              <a:rPr lang="en-US" altLang="ja-JP" sz="2400" dirty="0" err="1">
                <a:latin typeface="Arial" panose="020B0604020202020204" pitchFamily="34" charset="0"/>
                <a:cs typeface="Arial" panose="020B0604020202020204" pitchFamily="34" charset="0"/>
              </a:rPr>
              <a:t>Life</a:t>
            </a:r>
            <a:r>
              <a:rPr lang="en-US" altLang="ja-JP" sz="2400" dirty="0">
                <a:latin typeface="Arial" panose="020B0604020202020204" pitchFamily="34" charset="0"/>
                <a:cs typeface="Arial" panose="020B0604020202020204" pitchFamily="34" charset="0"/>
              </a:rPr>
              <a:t> Science Laboratory, Dai Nippon Printing Co., Tokyo, Japan</a:t>
            </a:r>
          </a:p>
          <a:p>
            <a:pPr marL="0" indent="0">
              <a:lnSpc>
                <a:spcPct val="120000"/>
              </a:lnSpc>
              <a:buNone/>
            </a:pPr>
            <a:r>
              <a:rPr lang="en-US" altLang="ja-JP" sz="2400" baseline="30000" dirty="0" err="1">
                <a:latin typeface="Arial" panose="020B0604020202020204" pitchFamily="34" charset="0"/>
                <a:cs typeface="Arial" panose="020B0604020202020204" pitchFamily="34" charset="0"/>
              </a:rPr>
              <a:t>d</a:t>
            </a:r>
            <a:r>
              <a:rPr lang="en-US" altLang="ja-JP" sz="2400" dirty="0" err="1">
                <a:latin typeface="Arial" panose="020B0604020202020204" pitchFamily="34" charset="0"/>
                <a:cs typeface="Arial" panose="020B0604020202020204" pitchFamily="34" charset="0"/>
              </a:rPr>
              <a:t>Centre</a:t>
            </a:r>
            <a:r>
              <a:rPr lang="en-US" altLang="ja-JP" sz="2400" dirty="0">
                <a:latin typeface="Arial" panose="020B0604020202020204" pitchFamily="34" charset="0"/>
                <a:cs typeface="Arial" panose="020B0604020202020204" pitchFamily="34" charset="0"/>
              </a:rPr>
              <a:t> for Regenerative Medicine, National Research Institute for Child Health and Development, Tokyo, Japan</a:t>
            </a:r>
          </a:p>
          <a:p>
            <a:pPr marL="0" indent="0">
              <a:lnSpc>
                <a:spcPct val="120000"/>
              </a:lnSpc>
              <a:buNone/>
            </a:pPr>
            <a:r>
              <a:rPr lang="en-US" altLang="ja-JP" sz="2400" baseline="30000" dirty="0" err="1">
                <a:latin typeface="Arial" panose="020B0604020202020204" pitchFamily="34" charset="0"/>
                <a:cs typeface="Arial" panose="020B0604020202020204" pitchFamily="34" charset="0"/>
              </a:rPr>
              <a:t>e</a:t>
            </a:r>
            <a:r>
              <a:rPr lang="en-US" altLang="ja-JP" sz="2400" dirty="0" err="1">
                <a:latin typeface="Arial" panose="020B0604020202020204" pitchFamily="34" charset="0"/>
                <a:cs typeface="Arial" panose="020B0604020202020204" pitchFamily="34" charset="0"/>
              </a:rPr>
              <a:t>Department</a:t>
            </a:r>
            <a:r>
              <a:rPr lang="en-US" altLang="ja-JP" sz="2400" dirty="0">
                <a:latin typeface="Arial" panose="020B0604020202020204" pitchFamily="34" charset="0"/>
                <a:cs typeface="Arial" panose="020B0604020202020204" pitchFamily="34" charset="0"/>
              </a:rPr>
              <a:t> of Gastroenterological Surgery, </a:t>
            </a:r>
            <a:r>
              <a:rPr lang="en-US" altLang="ja-JP" sz="2400" dirty="0" err="1">
                <a:latin typeface="Arial" panose="020B0604020202020204" pitchFamily="34" charset="0"/>
                <a:cs typeface="Arial" panose="020B0604020202020204" pitchFamily="34" charset="0"/>
              </a:rPr>
              <a:t>Hirosaki</a:t>
            </a:r>
            <a:r>
              <a:rPr lang="en-US" altLang="ja-JP" sz="2400" dirty="0">
                <a:latin typeface="Arial" panose="020B0604020202020204" pitchFamily="34" charset="0"/>
                <a:cs typeface="Arial" panose="020B0604020202020204" pitchFamily="34" charset="0"/>
              </a:rPr>
              <a:t> University Graduate School of Medicine, </a:t>
            </a:r>
            <a:r>
              <a:rPr lang="en-US" altLang="ja-JP" sz="2400" dirty="0" err="1">
                <a:latin typeface="Arial" panose="020B0604020202020204" pitchFamily="34" charset="0"/>
                <a:cs typeface="Arial" panose="020B0604020202020204" pitchFamily="34" charset="0"/>
              </a:rPr>
              <a:t>Hirosaki</a:t>
            </a:r>
            <a:r>
              <a:rPr lang="en-US" altLang="ja-JP" sz="2400" dirty="0">
                <a:latin typeface="Arial" panose="020B0604020202020204" pitchFamily="34" charset="0"/>
                <a:cs typeface="Arial" panose="020B0604020202020204" pitchFamily="34" charset="0"/>
              </a:rPr>
              <a:t>, Japan</a:t>
            </a:r>
          </a:p>
          <a:p>
            <a:pPr marL="0" indent="0">
              <a:lnSpc>
                <a:spcPct val="120000"/>
              </a:lnSpc>
              <a:buNone/>
            </a:pPr>
            <a:endParaRPr lang="en-US" altLang="ja-JP" sz="2400" dirty="0">
              <a:latin typeface="Arial" panose="020B0604020202020204" pitchFamily="34" charset="0"/>
              <a:cs typeface="Arial" panose="020B0604020202020204" pitchFamily="34" charset="0"/>
            </a:endParaRPr>
          </a:p>
          <a:p>
            <a:pPr marL="0" indent="0">
              <a:lnSpc>
                <a:spcPct val="120000"/>
              </a:lnSpc>
              <a:buNone/>
            </a:pPr>
            <a:r>
              <a:rPr lang="en-US" altLang="ja-JP" sz="2400" dirty="0">
                <a:latin typeface="Arial" panose="020B0604020202020204" pitchFamily="34" charset="0"/>
                <a:cs typeface="Arial" panose="020B0604020202020204" pitchFamily="34" charset="0"/>
              </a:rPr>
              <a:t>*Correspondence:</a:t>
            </a:r>
            <a:endParaRPr lang="ja-JP" altLang="ja-JP" sz="2400" dirty="0">
              <a:latin typeface="Arial" panose="020B0604020202020204" pitchFamily="34" charset="0"/>
              <a:cs typeface="Arial" panose="020B0604020202020204" pitchFamily="34" charset="0"/>
            </a:endParaRPr>
          </a:p>
          <a:p>
            <a:pPr marL="0" indent="0">
              <a:lnSpc>
                <a:spcPct val="120000"/>
              </a:lnSpc>
              <a:buNone/>
            </a:pPr>
            <a:r>
              <a:rPr lang="en-US" altLang="ja-JP" sz="2400" dirty="0">
                <a:latin typeface="Arial" panose="020B0604020202020204" pitchFamily="34" charset="0"/>
                <a:cs typeface="Arial" panose="020B0604020202020204" pitchFamily="34" charset="0"/>
              </a:rPr>
              <a:t>H Akutsu, Department of Reproductive Medicine, Center for Regenerative Medicine, National Center for Child Health and Development (NCCHD), Okura 2-10-1, Setagaya-</a:t>
            </a:r>
            <a:r>
              <a:rPr lang="en-US" altLang="ja-JP" sz="2400" dirty="0" err="1">
                <a:latin typeface="Arial" panose="020B0604020202020204" pitchFamily="34" charset="0"/>
                <a:cs typeface="Arial" panose="020B0604020202020204" pitchFamily="34" charset="0"/>
              </a:rPr>
              <a:t>ku</a:t>
            </a:r>
            <a:r>
              <a:rPr lang="en-US" altLang="ja-JP" sz="2400" dirty="0">
                <a:latin typeface="Arial" panose="020B0604020202020204" pitchFamily="34" charset="0"/>
                <a:cs typeface="Arial" panose="020B0604020202020204" pitchFamily="34" charset="0"/>
              </a:rPr>
              <a:t>, Tokyo, 157-8535, Japan</a:t>
            </a:r>
            <a:endParaRPr kumimoji="1"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200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BC11B78E-0486-4100-8BE3-B4E1A0BA7C79}"/>
              </a:ext>
            </a:extLst>
          </p:cNvPr>
          <p:cNvSpPr>
            <a:spLocks noGrp="1"/>
          </p:cNvSpPr>
          <p:nvPr>
            <p:ph type="title"/>
          </p:nvPr>
        </p:nvSpPr>
        <p:spPr>
          <a:xfrm>
            <a:off x="0" y="0"/>
            <a:ext cx="6858000" cy="683568"/>
          </a:xfrm>
        </p:spPr>
        <p:txBody>
          <a:bodyPr anchor="t">
            <a:normAutofit/>
          </a:bodyPr>
          <a:lstStyle/>
          <a:p>
            <a:pPr algn="r"/>
            <a:r>
              <a:rPr kumimoji="1" lang="en-US" altLang="ja-JP" sz="2400" dirty="0">
                <a:latin typeface="Arial" panose="020B0604020202020204" pitchFamily="34" charset="0"/>
                <a:cs typeface="Arial" panose="020B0604020202020204" pitchFamily="34" charset="0"/>
              </a:rPr>
              <a:t>Supplementary Table 1</a:t>
            </a:r>
            <a:endParaRPr kumimoji="1" lang="ja-JP" altLang="en-US" sz="2400" dirty="0">
              <a:latin typeface="Arial" panose="020B0604020202020204" pitchFamily="34" charset="0"/>
              <a:cs typeface="Arial" panose="020B0604020202020204" pitchFamily="34" charset="0"/>
            </a:endParaRPr>
          </a:p>
        </p:txBody>
      </p:sp>
      <p:sp>
        <p:nvSpPr>
          <p:cNvPr id="6" name="正方形/長方形 5">
            <a:extLst>
              <a:ext uri="{FF2B5EF4-FFF2-40B4-BE49-F238E27FC236}">
                <a16:creationId xmlns:a16="http://schemas.microsoft.com/office/drawing/2014/main" id="{51EBF255-E096-4A03-B347-FD78564213F9}"/>
              </a:ext>
            </a:extLst>
          </p:cNvPr>
          <p:cNvSpPr/>
          <p:nvPr/>
        </p:nvSpPr>
        <p:spPr>
          <a:xfrm>
            <a:off x="0" y="1086961"/>
            <a:ext cx="6813376" cy="338554"/>
          </a:xfrm>
          <a:prstGeom prst="rect">
            <a:avLst/>
          </a:prstGeom>
        </p:spPr>
        <p:txBody>
          <a:bodyPr wrap="square">
            <a:spAutoFit/>
          </a:bodyPr>
          <a:lstStyle/>
          <a:p>
            <a:pPr algn="ctr"/>
            <a:r>
              <a:rPr lang="en-US" altLang="ja-JP" sz="1600" b="1" dirty="0">
                <a:solidFill>
                  <a:srgbClr val="222222"/>
                </a:solidFill>
                <a:latin typeface="Arial" panose="020B0604020202020204" pitchFamily="34" charset="0"/>
                <a:cs typeface="Arial" panose="020B0604020202020204" pitchFamily="34" charset="0"/>
              </a:rPr>
              <a:t>Supplementary Table 1. List of primers used for quantitative RT-PCR</a:t>
            </a:r>
            <a:endParaRPr lang="ja-JP" altLang="en-US" sz="1600" b="1" dirty="0">
              <a:latin typeface="Arial" panose="020B0604020202020204" pitchFamily="34" charset="0"/>
              <a:cs typeface="Arial" panose="020B0604020202020204" pitchFamily="34" charset="0"/>
            </a:endParaRPr>
          </a:p>
        </p:txBody>
      </p:sp>
      <p:graphicFrame>
        <p:nvGraphicFramePr>
          <p:cNvPr id="2" name="表 1">
            <a:extLst>
              <a:ext uri="{FF2B5EF4-FFF2-40B4-BE49-F238E27FC236}">
                <a16:creationId xmlns:a16="http://schemas.microsoft.com/office/drawing/2014/main" id="{B8EB227A-DD2A-4D1B-901F-39AF2548D9D7}"/>
              </a:ext>
            </a:extLst>
          </p:cNvPr>
          <p:cNvGraphicFramePr>
            <a:graphicFrameLocks noGrp="1"/>
          </p:cNvGraphicFramePr>
          <p:nvPr>
            <p:extLst>
              <p:ext uri="{D42A27DB-BD31-4B8C-83A1-F6EECF244321}">
                <p14:modId xmlns:p14="http://schemas.microsoft.com/office/powerpoint/2010/main" val="3517755674"/>
              </p:ext>
            </p:extLst>
          </p:nvPr>
        </p:nvGraphicFramePr>
        <p:xfrm>
          <a:off x="342900" y="1763688"/>
          <a:ext cx="6172200" cy="1028494"/>
        </p:xfrm>
        <a:graphic>
          <a:graphicData uri="http://schemas.openxmlformats.org/drawingml/2006/table">
            <a:tbl>
              <a:tblPr firstRow="1" firstCol="1" bandRow="1">
                <a:tableStyleId>{5C22544A-7EE6-4342-B048-85BDC9FD1C3A}</a:tableStyleId>
              </a:tblPr>
              <a:tblGrid>
                <a:gridCol w="1180650">
                  <a:extLst>
                    <a:ext uri="{9D8B030D-6E8A-4147-A177-3AD203B41FA5}">
                      <a16:colId xmlns:a16="http://schemas.microsoft.com/office/drawing/2014/main" val="3960327918"/>
                    </a:ext>
                  </a:extLst>
                </a:gridCol>
                <a:gridCol w="2538511">
                  <a:extLst>
                    <a:ext uri="{9D8B030D-6E8A-4147-A177-3AD203B41FA5}">
                      <a16:colId xmlns:a16="http://schemas.microsoft.com/office/drawing/2014/main" val="1026855838"/>
                    </a:ext>
                  </a:extLst>
                </a:gridCol>
                <a:gridCol w="2453039">
                  <a:extLst>
                    <a:ext uri="{9D8B030D-6E8A-4147-A177-3AD203B41FA5}">
                      <a16:colId xmlns:a16="http://schemas.microsoft.com/office/drawing/2014/main" val="1631028922"/>
                    </a:ext>
                  </a:extLst>
                </a:gridCol>
              </a:tblGrid>
              <a:tr h="226215">
                <a:tc>
                  <a:txBody>
                    <a:bodyPr/>
                    <a:lstStyle/>
                    <a:p>
                      <a:pPr indent="82550" algn="ctr">
                        <a:spcAft>
                          <a:spcPts val="0"/>
                        </a:spcAft>
                      </a:pPr>
                      <a:r>
                        <a:rPr lang="en-US" sz="1000" kern="100">
                          <a:effectLst/>
                        </a:rPr>
                        <a:t>Gene</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1540" marR="61540" marT="0" marB="0" anchor="b"/>
                </a:tc>
                <a:tc>
                  <a:txBody>
                    <a:bodyPr/>
                    <a:lstStyle/>
                    <a:p>
                      <a:pPr indent="82550" algn="ctr">
                        <a:spcAft>
                          <a:spcPts val="0"/>
                        </a:spcAft>
                      </a:pPr>
                      <a:r>
                        <a:rPr lang="en-US" sz="1000" kern="100">
                          <a:effectLst/>
                        </a:rPr>
                        <a:t>Forward</a:t>
                      </a:r>
                      <a:r>
                        <a:rPr lang="en-US" sz="1100" kern="100">
                          <a:effectLst/>
                        </a:rPr>
                        <a:t> </a:t>
                      </a:r>
                      <a:r>
                        <a:rPr lang="en-US" sz="1000" kern="100">
                          <a:effectLst/>
                        </a:rPr>
                        <a:t>primer (5′→3′)</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1540" marR="61540" marT="0" marB="0" anchor="b"/>
                </a:tc>
                <a:tc>
                  <a:txBody>
                    <a:bodyPr/>
                    <a:lstStyle/>
                    <a:p>
                      <a:pPr indent="82550" algn="ctr">
                        <a:spcAft>
                          <a:spcPts val="0"/>
                        </a:spcAft>
                      </a:pPr>
                      <a:r>
                        <a:rPr lang="en-US" sz="1000" kern="100">
                          <a:effectLst/>
                        </a:rPr>
                        <a:t>Reverse</a:t>
                      </a:r>
                      <a:r>
                        <a:rPr lang="en-US" sz="1100" kern="100">
                          <a:effectLst/>
                        </a:rPr>
                        <a:t> </a:t>
                      </a:r>
                      <a:r>
                        <a:rPr lang="en-US" sz="1000" kern="100">
                          <a:effectLst/>
                        </a:rPr>
                        <a:t>primer (3′→5′)</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1540" marR="61540" marT="0" marB="0" anchor="b"/>
                </a:tc>
                <a:extLst>
                  <a:ext uri="{0D108BD9-81ED-4DB2-BD59-A6C34878D82A}">
                    <a16:rowId xmlns:a16="http://schemas.microsoft.com/office/drawing/2014/main" val="2917803692"/>
                  </a:ext>
                </a:extLst>
              </a:tr>
              <a:tr h="349849">
                <a:tc>
                  <a:txBody>
                    <a:bodyPr/>
                    <a:lstStyle/>
                    <a:p>
                      <a:pPr indent="76200" algn="just">
                        <a:spcAft>
                          <a:spcPts val="0"/>
                        </a:spcAft>
                      </a:pPr>
                      <a:r>
                        <a:rPr lang="en-US" sz="1000" kern="100" dirty="0">
                          <a:effectLst/>
                        </a:rPr>
                        <a:t>ABCB1</a:t>
                      </a:r>
                      <a:endParaRPr lang="ja-JP" sz="1100" kern="100" dirty="0">
                        <a:effectLst/>
                      </a:endParaRPr>
                    </a:p>
                  </a:txBody>
                  <a:tcPr marL="61540" marR="61540" marT="0" marB="0" anchor="ctr"/>
                </a:tc>
                <a:tc>
                  <a:txBody>
                    <a:bodyPr/>
                    <a:lstStyle/>
                    <a:p>
                      <a:pPr indent="76200" algn="just">
                        <a:spcAft>
                          <a:spcPts val="0"/>
                        </a:spcAft>
                      </a:pPr>
                      <a:r>
                        <a:rPr lang="en-US" sz="1000" kern="100" dirty="0">
                          <a:effectLst/>
                        </a:rPr>
                        <a:t>AAGGCCTAATGCCGAACACA</a:t>
                      </a:r>
                      <a:endParaRPr lang="ja-JP" sz="1100" kern="100" dirty="0">
                        <a:effectLst/>
                      </a:endParaRPr>
                    </a:p>
                  </a:txBody>
                  <a:tcPr marL="61540" marR="61540" marT="0" marB="0" anchor="ctr"/>
                </a:tc>
                <a:tc>
                  <a:txBody>
                    <a:bodyPr/>
                    <a:lstStyle/>
                    <a:p>
                      <a:pPr indent="76200" algn="just">
                        <a:spcAft>
                          <a:spcPts val="0"/>
                        </a:spcAft>
                      </a:pPr>
                      <a:r>
                        <a:rPr lang="en-US" sz="1000" kern="100" dirty="0">
                          <a:effectLst/>
                        </a:rPr>
                        <a:t>GTCTGGCCCTTCTTCACCTC</a:t>
                      </a:r>
                      <a:endParaRPr lang="ja-JP" sz="1100" kern="100" dirty="0">
                        <a:effectLst/>
                      </a:endParaRPr>
                    </a:p>
                  </a:txBody>
                  <a:tcPr marL="61540" marR="61540" marT="0" marB="0" anchor="ctr"/>
                </a:tc>
                <a:extLst>
                  <a:ext uri="{0D108BD9-81ED-4DB2-BD59-A6C34878D82A}">
                    <a16:rowId xmlns:a16="http://schemas.microsoft.com/office/drawing/2014/main" val="3718507415"/>
                  </a:ext>
                </a:extLst>
              </a:tr>
              <a:tr h="226215">
                <a:tc>
                  <a:txBody>
                    <a:bodyPr/>
                    <a:lstStyle/>
                    <a:p>
                      <a:pPr indent="76200" algn="just">
                        <a:spcAft>
                          <a:spcPts val="0"/>
                        </a:spcAft>
                      </a:pPr>
                      <a:r>
                        <a:rPr lang="en-US" sz="1000" kern="100" dirty="0">
                          <a:effectLst/>
                        </a:rPr>
                        <a:t>CYP3A4</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1540" marR="61540" marT="0" marB="0" anchor="ctr"/>
                </a:tc>
                <a:tc>
                  <a:txBody>
                    <a:bodyPr/>
                    <a:lstStyle/>
                    <a:p>
                      <a:pPr indent="76200" algn="just">
                        <a:spcAft>
                          <a:spcPts val="0"/>
                        </a:spcAft>
                      </a:pPr>
                      <a:r>
                        <a:rPr lang="en-US" sz="1000" kern="100" dirty="0">
                          <a:effectLst/>
                        </a:rPr>
                        <a:t>CTGTGTGTTTCCAAGAGAAGTTAC</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1540" marR="61540" marT="0" marB="0" anchor="ctr"/>
                </a:tc>
                <a:tc>
                  <a:txBody>
                    <a:bodyPr/>
                    <a:lstStyle/>
                    <a:p>
                      <a:pPr indent="76200" algn="just">
                        <a:spcAft>
                          <a:spcPts val="0"/>
                        </a:spcAft>
                      </a:pPr>
                      <a:r>
                        <a:rPr lang="en-US" sz="1000" kern="100" dirty="0">
                          <a:effectLst/>
                        </a:rPr>
                        <a:t>TGCATCAATTTCCTCCTGCAG</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1540" marR="61540" marT="0" marB="0" anchor="ctr"/>
                </a:tc>
                <a:extLst>
                  <a:ext uri="{0D108BD9-81ED-4DB2-BD59-A6C34878D82A}">
                    <a16:rowId xmlns:a16="http://schemas.microsoft.com/office/drawing/2014/main" val="1087334362"/>
                  </a:ext>
                </a:extLst>
              </a:tr>
              <a:tr h="226215">
                <a:tc>
                  <a:txBody>
                    <a:bodyPr/>
                    <a:lstStyle/>
                    <a:p>
                      <a:pPr indent="76200" algn="just">
                        <a:spcAft>
                          <a:spcPts val="0"/>
                        </a:spcAft>
                      </a:pPr>
                      <a:r>
                        <a:rPr lang="en-US" sz="1000" kern="1200">
                          <a:effectLst/>
                        </a:rPr>
                        <a:t>GAPDH</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1540" marR="61540" marT="0" marB="0" anchor="ctr"/>
                </a:tc>
                <a:tc>
                  <a:txBody>
                    <a:bodyPr/>
                    <a:lstStyle/>
                    <a:p>
                      <a:pPr indent="76200" algn="just">
                        <a:spcAft>
                          <a:spcPts val="0"/>
                        </a:spcAft>
                      </a:pPr>
                      <a:r>
                        <a:rPr lang="en-US" sz="1000" kern="1200" dirty="0">
                          <a:effectLst/>
                        </a:rPr>
                        <a:t>GCTCAGACACCATGGGGAAGGT</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1540" marR="61540" marT="0" marB="0" anchor="ctr"/>
                </a:tc>
                <a:tc>
                  <a:txBody>
                    <a:bodyPr/>
                    <a:lstStyle/>
                    <a:p>
                      <a:pPr indent="76200" algn="just">
                        <a:spcAft>
                          <a:spcPts val="0"/>
                        </a:spcAft>
                      </a:pPr>
                      <a:r>
                        <a:rPr lang="en-US" sz="1000" kern="1200" dirty="0">
                          <a:effectLst/>
                        </a:rPr>
                        <a:t>GTGGTGCAGGAGGCATTGCTGA</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1540" marR="61540" marT="0" marB="0" anchor="ctr"/>
                </a:tc>
                <a:extLst>
                  <a:ext uri="{0D108BD9-81ED-4DB2-BD59-A6C34878D82A}">
                    <a16:rowId xmlns:a16="http://schemas.microsoft.com/office/drawing/2014/main" val="807701829"/>
                  </a:ext>
                </a:extLst>
              </a:tr>
            </a:tbl>
          </a:graphicData>
        </a:graphic>
      </p:graphicFrame>
    </p:spTree>
    <p:extLst>
      <p:ext uri="{BB962C8B-B14F-4D97-AF65-F5344CB8AC3E}">
        <p14:creationId xmlns:p14="http://schemas.microsoft.com/office/powerpoint/2010/main" val="80366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380BD9B2-6C20-4937-BA12-B10A6123A889}"/>
              </a:ext>
            </a:extLst>
          </p:cNvPr>
          <p:cNvSpPr txBox="1">
            <a:spLocks/>
          </p:cNvSpPr>
          <p:nvPr/>
        </p:nvSpPr>
        <p:spPr>
          <a:xfrm>
            <a:off x="0" y="0"/>
            <a:ext cx="6858000" cy="1524000"/>
          </a:xfrm>
          <a:prstGeom prst="rect">
            <a:avLst/>
          </a:prstGeom>
        </p:spPr>
        <p:txBody>
          <a:bodyPr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r>
              <a:rPr lang="en-US" altLang="ja-JP" sz="2400" dirty="0">
                <a:latin typeface="Arial" panose="020B0604020202020204" pitchFamily="34" charset="0"/>
                <a:cs typeface="Arial" panose="020B0604020202020204" pitchFamily="34" charset="0"/>
              </a:rPr>
              <a:t>Supplementary Figure 1</a:t>
            </a:r>
            <a:endParaRPr lang="ja-JP" altLang="en-US" sz="24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4F5D1490-5CC8-4F5B-BD32-DBCC92A5A047}"/>
              </a:ext>
            </a:extLst>
          </p:cNvPr>
          <p:cNvSpPr txBox="1"/>
          <p:nvPr/>
        </p:nvSpPr>
        <p:spPr>
          <a:xfrm>
            <a:off x="652941" y="3310917"/>
            <a:ext cx="2507239" cy="276999"/>
          </a:xfrm>
          <a:prstGeom prst="rect">
            <a:avLst/>
          </a:prstGeom>
          <a:noFill/>
          <a:ln>
            <a:solidFill>
              <a:schemeClr val="tx1"/>
            </a:solidFill>
          </a:ln>
        </p:spPr>
        <p:txBody>
          <a:bodyPr wrap="square" rtlCol="0" anchor="ctr">
            <a:spAutoFit/>
          </a:bodyPr>
          <a:lstStyle/>
          <a:p>
            <a:pPr algn="ctr"/>
            <a:r>
              <a:rPr kumimoji="1" lang="en-US" altLang="ja-JP" sz="1200" dirty="0">
                <a:latin typeface="Arial" panose="020B0604020202020204" pitchFamily="34" charset="0"/>
                <a:cs typeface="Arial" panose="020B0604020202020204" pitchFamily="34" charset="0"/>
              </a:rPr>
              <a:t>Ezrin</a:t>
            </a:r>
            <a:endParaRPr kumimoji="1" lang="ja-JP" altLang="en-US" sz="12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0EF1E1B8-B64A-4ADD-BB08-61B75D84BEC8}"/>
              </a:ext>
            </a:extLst>
          </p:cNvPr>
          <p:cNvSpPr txBox="1"/>
          <p:nvPr/>
        </p:nvSpPr>
        <p:spPr>
          <a:xfrm>
            <a:off x="316795" y="3625102"/>
            <a:ext cx="288000" cy="1910001"/>
          </a:xfrm>
          <a:prstGeom prst="rect">
            <a:avLst/>
          </a:prstGeom>
          <a:noFill/>
          <a:ln>
            <a:solidFill>
              <a:schemeClr val="tx1"/>
            </a:solidFill>
          </a:ln>
        </p:spPr>
        <p:txBody>
          <a:bodyPr vert="vert270" wrap="square" rtlCol="0" anchor="ctr">
            <a:spAutoFit/>
          </a:bodyPr>
          <a:lstStyle/>
          <a:p>
            <a:pPr algn="ctr"/>
            <a:r>
              <a:rPr kumimoji="1" lang="en-US" altLang="ja-JP" sz="1200" dirty="0">
                <a:latin typeface="Arial" panose="020B0604020202020204" pitchFamily="34" charset="0"/>
                <a:cs typeface="Arial" panose="020B0604020202020204" pitchFamily="34" charset="0"/>
              </a:rPr>
              <a:t>XF-HIO</a:t>
            </a:r>
            <a:endParaRPr kumimoji="1" lang="ja-JP" altLang="en-US" sz="1200" dirty="0">
              <a:latin typeface="Arial" panose="020B0604020202020204" pitchFamily="34" charset="0"/>
              <a:cs typeface="Arial" panose="020B0604020202020204" pitchFamily="34" charset="0"/>
            </a:endParaRPr>
          </a:p>
        </p:txBody>
      </p:sp>
      <p:sp>
        <p:nvSpPr>
          <p:cNvPr id="17" name="正方形/長方形 16">
            <a:extLst>
              <a:ext uri="{FF2B5EF4-FFF2-40B4-BE49-F238E27FC236}">
                <a16:creationId xmlns:a16="http://schemas.microsoft.com/office/drawing/2014/main" id="{B99F2069-7707-4BDB-80A3-E2B6CDD9E756}"/>
              </a:ext>
            </a:extLst>
          </p:cNvPr>
          <p:cNvSpPr/>
          <p:nvPr/>
        </p:nvSpPr>
        <p:spPr>
          <a:xfrm>
            <a:off x="191318" y="6466344"/>
            <a:ext cx="6631235" cy="2677656"/>
          </a:xfrm>
          <a:prstGeom prst="rect">
            <a:avLst/>
          </a:prstGeom>
        </p:spPr>
        <p:txBody>
          <a:bodyPr wrap="square">
            <a:spAutoFit/>
          </a:bodyPr>
          <a:lstStyle/>
          <a:p>
            <a:r>
              <a:rPr lang="en-US" altLang="ja-JP" sz="1400" b="1" kern="100" dirty="0">
                <a:latin typeface="Arial" panose="020B0604020202020204" pitchFamily="34" charset="0"/>
                <a:ea typeface="ＭＳ 明朝" panose="02020609040205080304" pitchFamily="17" charset="-128"/>
                <a:cs typeface="Arial" panose="020B0604020202020204" pitchFamily="34" charset="0"/>
              </a:rPr>
              <a:t>Supplementary Figure 1. </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(a) and (b) The efficiency for intestinal epithelium layers in Xenogeneic-free human intestinal organoids (XF-HIOs) was quantified (n=4,5 different organoids) by counting for caudal type homeobox 2 (CDX2) positive or Chromogranin A (CHGA) positive cells. (a) Immunostaining for CDX2, Mucin2 (MUC2), E-cadherin (E-CAD) and CGA in XF-HIOs. Cell nuclei were counterstained with 4′,6-diamidino-2-phenylindole, dihydrochloride (DAPI). Scale bars = 50 </a:t>
            </a:r>
            <a:r>
              <a:rPr lang="el-GR" altLang="ja-JP" sz="1400" kern="100" dirty="0">
                <a:latin typeface="Arial" panose="020B0604020202020204" pitchFamily="34" charset="0"/>
                <a:ea typeface="ＭＳ 明朝" panose="02020609040205080304" pitchFamily="17" charset="-128"/>
                <a:cs typeface="Arial" panose="020B0604020202020204" pitchFamily="34" charset="0"/>
              </a:rPr>
              <a:t>μ</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m. (b) Either CDX2 (gray) or CHGA (black) positivity were 95.3%  (n=5 different organoids) or 10.6%  (n=4 different organoids), respectively. Data are reported as means ± SD. (c) Immunohistochemical staining for Ezrin positively localized to a apical part of the epithelial layers in the XF-HIOs. Scale bar = 100 </a:t>
            </a:r>
            <a:r>
              <a:rPr lang="el-GR" altLang="ja-JP" sz="1400" kern="100" dirty="0">
                <a:latin typeface="Arial" panose="020B0604020202020204" pitchFamily="34" charset="0"/>
                <a:ea typeface="ＭＳ 明朝" panose="02020609040205080304" pitchFamily="17" charset="-128"/>
                <a:cs typeface="Arial" panose="020B0604020202020204" pitchFamily="34" charset="0"/>
              </a:rPr>
              <a:t>μ</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m.</a:t>
            </a:r>
          </a:p>
          <a:p>
            <a:endParaRPr lang="ja-JP" altLang="en-US" sz="1400" dirty="0">
              <a:latin typeface="Arial" panose="020B0604020202020204" pitchFamily="34" charset="0"/>
              <a:cs typeface="Arial" panose="020B0604020202020204" pitchFamily="34" charset="0"/>
            </a:endParaRPr>
          </a:p>
        </p:txBody>
      </p:sp>
      <p:pic>
        <p:nvPicPr>
          <p:cNvPr id="11" name="図 10">
            <a:extLst>
              <a:ext uri="{FF2B5EF4-FFF2-40B4-BE49-F238E27FC236}">
                <a16:creationId xmlns:a16="http://schemas.microsoft.com/office/drawing/2014/main" id="{9A3DEE5B-87FC-4E89-B969-65AACAA3C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371" y="3638895"/>
            <a:ext cx="2518401" cy="1896208"/>
          </a:xfrm>
          <a:prstGeom prst="rect">
            <a:avLst/>
          </a:prstGeom>
        </p:spPr>
      </p:pic>
      <p:grpSp>
        <p:nvGrpSpPr>
          <p:cNvPr id="36" name="グループ化 35">
            <a:extLst>
              <a:ext uri="{FF2B5EF4-FFF2-40B4-BE49-F238E27FC236}">
                <a16:creationId xmlns:a16="http://schemas.microsoft.com/office/drawing/2014/main" id="{52C7FC89-1D5F-493A-90C1-8748581620E7}"/>
              </a:ext>
            </a:extLst>
          </p:cNvPr>
          <p:cNvGrpSpPr/>
          <p:nvPr/>
        </p:nvGrpSpPr>
        <p:grpSpPr>
          <a:xfrm>
            <a:off x="318131" y="1160656"/>
            <a:ext cx="1842623" cy="1646477"/>
            <a:chOff x="366025" y="1203413"/>
            <a:chExt cx="1842623" cy="1646477"/>
          </a:xfrm>
        </p:grpSpPr>
        <p:pic>
          <p:nvPicPr>
            <p:cNvPr id="5" name="図 4">
              <a:extLst>
                <a:ext uri="{FF2B5EF4-FFF2-40B4-BE49-F238E27FC236}">
                  <a16:creationId xmlns:a16="http://schemas.microsoft.com/office/drawing/2014/main" id="{035D3C74-CF97-4EF3-9579-4BD7223B4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66025" y="1203413"/>
              <a:ext cx="1802628" cy="1633962"/>
            </a:xfrm>
            <a:prstGeom prst="rect">
              <a:avLst/>
            </a:prstGeom>
          </p:spPr>
        </p:pic>
        <p:sp>
          <p:nvSpPr>
            <p:cNvPr id="21" name="テキスト ボックス 20">
              <a:extLst>
                <a:ext uri="{FF2B5EF4-FFF2-40B4-BE49-F238E27FC236}">
                  <a16:creationId xmlns:a16="http://schemas.microsoft.com/office/drawing/2014/main" id="{39D65D1E-AEB1-473E-B93F-3A05E07D9F60}"/>
                </a:ext>
              </a:extLst>
            </p:cNvPr>
            <p:cNvSpPr txBox="1"/>
            <p:nvPr/>
          </p:nvSpPr>
          <p:spPr>
            <a:xfrm>
              <a:off x="1101910" y="2634446"/>
              <a:ext cx="1106738" cy="215444"/>
            </a:xfrm>
            <a:prstGeom prst="rect">
              <a:avLst/>
            </a:prstGeom>
            <a:noFill/>
          </p:spPr>
          <p:txBody>
            <a:bodyPr wrap="square">
              <a:spAutoFit/>
            </a:bodyPr>
            <a:lstStyle/>
            <a:p>
              <a:pPr algn="ctr"/>
              <a:r>
                <a:rPr lang="en-US" altLang="ja-JP" sz="800" dirty="0">
                  <a:solidFill>
                    <a:srgbClr val="00FF00"/>
                  </a:solidFill>
                  <a:latin typeface="Arial" panose="020B0604020202020204" pitchFamily="34" charset="0"/>
                  <a:cs typeface="Arial" panose="020B0604020202020204" pitchFamily="34" charset="0"/>
                </a:rPr>
                <a:t>MUC2</a:t>
              </a:r>
              <a:r>
                <a:rPr lang="en-US" altLang="ja-JP" sz="800" dirty="0">
                  <a:solidFill>
                    <a:schemeClr val="bg1"/>
                  </a:solidFill>
                  <a:latin typeface="Arial" panose="020B0604020202020204" pitchFamily="34" charset="0"/>
                  <a:cs typeface="Arial" panose="020B0604020202020204" pitchFamily="34" charset="0"/>
                </a:rPr>
                <a:t>/</a:t>
              </a:r>
              <a:r>
                <a:rPr lang="en-US" altLang="ja-JP" sz="800" dirty="0">
                  <a:solidFill>
                    <a:srgbClr val="FF0000"/>
                  </a:solidFill>
                  <a:latin typeface="Arial" panose="020B0604020202020204" pitchFamily="34" charset="0"/>
                  <a:cs typeface="Arial" panose="020B0604020202020204" pitchFamily="34" charset="0"/>
                </a:rPr>
                <a:t>CDX2</a:t>
              </a:r>
              <a:r>
                <a:rPr lang="en-US" altLang="ja-JP" sz="800" dirty="0">
                  <a:solidFill>
                    <a:schemeClr val="bg1"/>
                  </a:solidFill>
                  <a:latin typeface="Arial" panose="020B0604020202020204" pitchFamily="34" charset="0"/>
                  <a:cs typeface="Arial" panose="020B0604020202020204" pitchFamily="34" charset="0"/>
                </a:rPr>
                <a:t>/</a:t>
              </a:r>
              <a:r>
                <a:rPr lang="en-US" altLang="ja-JP" sz="800" dirty="0">
                  <a:solidFill>
                    <a:srgbClr val="0070C0"/>
                  </a:solidFill>
                  <a:latin typeface="Arial" panose="020B0604020202020204" pitchFamily="34" charset="0"/>
                  <a:cs typeface="Arial" panose="020B0604020202020204" pitchFamily="34" charset="0"/>
                </a:rPr>
                <a:t>DAPI</a:t>
              </a:r>
              <a:endParaRPr kumimoji="1" lang="ja-JP" altLang="en-US" sz="800" dirty="0">
                <a:solidFill>
                  <a:srgbClr val="0000FF"/>
                </a:solidFill>
                <a:latin typeface="Arial" panose="020B0604020202020204" pitchFamily="34" charset="0"/>
                <a:cs typeface="Arial" panose="020B0604020202020204" pitchFamily="34" charset="0"/>
              </a:endParaRPr>
            </a:p>
          </p:txBody>
        </p:sp>
        <p:cxnSp>
          <p:nvCxnSpPr>
            <p:cNvPr id="32" name="直線コネクタ 31">
              <a:extLst>
                <a:ext uri="{FF2B5EF4-FFF2-40B4-BE49-F238E27FC236}">
                  <a16:creationId xmlns:a16="http://schemas.microsoft.com/office/drawing/2014/main" id="{051BF5C1-70D6-43C4-83FB-A60F4351CD3A}"/>
                </a:ext>
              </a:extLst>
            </p:cNvPr>
            <p:cNvCxnSpPr/>
            <p:nvPr/>
          </p:nvCxnSpPr>
          <p:spPr>
            <a:xfrm>
              <a:off x="406020" y="2771800"/>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66AB95D3-5EA7-4932-B16F-665016C74604}"/>
              </a:ext>
            </a:extLst>
          </p:cNvPr>
          <p:cNvGrpSpPr/>
          <p:nvPr/>
        </p:nvGrpSpPr>
        <p:grpSpPr>
          <a:xfrm>
            <a:off x="2132856" y="1160656"/>
            <a:ext cx="1823969" cy="1649392"/>
            <a:chOff x="366443" y="2901397"/>
            <a:chExt cx="1823969" cy="1649392"/>
          </a:xfrm>
        </p:grpSpPr>
        <p:pic>
          <p:nvPicPr>
            <p:cNvPr id="8" name="図 7">
              <a:extLst>
                <a:ext uri="{FF2B5EF4-FFF2-40B4-BE49-F238E27FC236}">
                  <a16:creationId xmlns:a16="http://schemas.microsoft.com/office/drawing/2014/main" id="{5B9E3A77-48E5-4EDC-A7AB-2E079019DD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66443" y="2901397"/>
              <a:ext cx="1802210" cy="1632181"/>
            </a:xfrm>
            <a:prstGeom prst="rect">
              <a:avLst/>
            </a:prstGeom>
          </p:spPr>
        </p:pic>
        <p:sp>
          <p:nvSpPr>
            <p:cNvPr id="18" name="テキスト ボックス 17">
              <a:extLst>
                <a:ext uri="{FF2B5EF4-FFF2-40B4-BE49-F238E27FC236}">
                  <a16:creationId xmlns:a16="http://schemas.microsoft.com/office/drawing/2014/main" id="{8490FF3E-4CC7-4430-BDAB-85E87B7FF1ED}"/>
                </a:ext>
              </a:extLst>
            </p:cNvPr>
            <p:cNvSpPr txBox="1"/>
            <p:nvPr/>
          </p:nvSpPr>
          <p:spPr>
            <a:xfrm>
              <a:off x="1083674" y="4335345"/>
              <a:ext cx="1106738" cy="215444"/>
            </a:xfrm>
            <a:prstGeom prst="rect">
              <a:avLst/>
            </a:prstGeom>
            <a:noFill/>
          </p:spPr>
          <p:txBody>
            <a:bodyPr wrap="square">
              <a:spAutoFit/>
            </a:bodyPr>
            <a:lstStyle/>
            <a:p>
              <a:pPr algn="ctr"/>
              <a:r>
                <a:rPr lang="en-US" altLang="ja-JP" sz="800" dirty="0">
                  <a:solidFill>
                    <a:srgbClr val="00FF00"/>
                  </a:solidFill>
                  <a:latin typeface="Arial" panose="020B0604020202020204" pitchFamily="34" charset="0"/>
                  <a:cs typeface="Arial" panose="020B0604020202020204" pitchFamily="34" charset="0"/>
                </a:rPr>
                <a:t>E-CAD</a:t>
              </a:r>
              <a:r>
                <a:rPr lang="en-US" altLang="ja-JP" sz="800" dirty="0">
                  <a:solidFill>
                    <a:schemeClr val="bg1"/>
                  </a:solidFill>
                  <a:latin typeface="Arial" panose="020B0604020202020204" pitchFamily="34" charset="0"/>
                  <a:cs typeface="Arial" panose="020B0604020202020204" pitchFamily="34" charset="0"/>
                </a:rPr>
                <a:t>/</a:t>
              </a:r>
              <a:r>
                <a:rPr lang="en-US" altLang="ja-JP" sz="800" dirty="0">
                  <a:solidFill>
                    <a:srgbClr val="FF0000"/>
                  </a:solidFill>
                  <a:latin typeface="Arial" panose="020B0604020202020204" pitchFamily="34" charset="0"/>
                  <a:cs typeface="Arial" panose="020B0604020202020204" pitchFamily="34" charset="0"/>
                </a:rPr>
                <a:t>CHGA</a:t>
              </a:r>
              <a:r>
                <a:rPr lang="en-US" altLang="ja-JP" sz="800" dirty="0">
                  <a:solidFill>
                    <a:schemeClr val="bg1"/>
                  </a:solidFill>
                  <a:latin typeface="Arial" panose="020B0604020202020204" pitchFamily="34" charset="0"/>
                  <a:cs typeface="Arial" panose="020B0604020202020204" pitchFamily="34" charset="0"/>
                </a:rPr>
                <a:t>/</a:t>
              </a:r>
              <a:r>
                <a:rPr lang="en-US" altLang="ja-JP" sz="800" dirty="0">
                  <a:solidFill>
                    <a:srgbClr val="0070C0"/>
                  </a:solidFill>
                  <a:latin typeface="Arial" panose="020B0604020202020204" pitchFamily="34" charset="0"/>
                  <a:cs typeface="Arial" panose="020B0604020202020204" pitchFamily="34" charset="0"/>
                </a:rPr>
                <a:t>DAPI</a:t>
              </a:r>
              <a:endParaRPr kumimoji="1" lang="ja-JP" altLang="en-US" sz="800" dirty="0">
                <a:solidFill>
                  <a:srgbClr val="0000FF"/>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C3E984F-F9E4-41AC-A208-9DBCD2735C8C}"/>
                </a:ext>
              </a:extLst>
            </p:cNvPr>
            <p:cNvCxnSpPr/>
            <p:nvPr/>
          </p:nvCxnSpPr>
          <p:spPr>
            <a:xfrm>
              <a:off x="401471" y="4481795"/>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8BBA81B2-0E35-4DE6-97A3-E606C3F5AF04}"/>
              </a:ext>
            </a:extLst>
          </p:cNvPr>
          <p:cNvSpPr txBox="1"/>
          <p:nvPr/>
        </p:nvSpPr>
        <p:spPr>
          <a:xfrm>
            <a:off x="35375" y="888246"/>
            <a:ext cx="432048" cy="307777"/>
          </a:xfrm>
          <a:prstGeom prst="rect">
            <a:avLst/>
          </a:prstGeom>
          <a:noFill/>
        </p:spPr>
        <p:txBody>
          <a:bodyPr wrap="square">
            <a:spAutoFit/>
          </a:bodyPr>
          <a:lstStyle/>
          <a:p>
            <a:r>
              <a:rPr lang="en-US" altLang="ja-JP" sz="1400" dirty="0">
                <a:latin typeface="Arial" panose="020B0604020202020204" pitchFamily="34" charset="0"/>
                <a:cs typeface="Arial" panose="020B0604020202020204" pitchFamily="34" charset="0"/>
              </a:rPr>
              <a:t>(a) </a:t>
            </a:r>
            <a:endParaRPr lang="ja-JP" altLang="en-US" sz="1400" dirty="0">
              <a:latin typeface="Arial" panose="020B0604020202020204" pitchFamily="34" charset="0"/>
              <a:cs typeface="Arial" panose="020B0604020202020204" pitchFamily="34" charset="0"/>
            </a:endParaRPr>
          </a:p>
        </p:txBody>
      </p:sp>
      <p:sp>
        <p:nvSpPr>
          <p:cNvPr id="41" name="テキスト ボックス 40">
            <a:extLst>
              <a:ext uri="{FF2B5EF4-FFF2-40B4-BE49-F238E27FC236}">
                <a16:creationId xmlns:a16="http://schemas.microsoft.com/office/drawing/2014/main" id="{209E44DE-8CBB-4274-8228-DE154E0EAED9}"/>
              </a:ext>
            </a:extLst>
          </p:cNvPr>
          <p:cNvSpPr txBox="1"/>
          <p:nvPr/>
        </p:nvSpPr>
        <p:spPr>
          <a:xfrm>
            <a:off x="4261139" y="903172"/>
            <a:ext cx="432048" cy="307777"/>
          </a:xfrm>
          <a:prstGeom prst="rect">
            <a:avLst/>
          </a:prstGeom>
          <a:noFill/>
        </p:spPr>
        <p:txBody>
          <a:bodyPr wrap="square">
            <a:spAutoFit/>
          </a:bodyPr>
          <a:lstStyle/>
          <a:p>
            <a:r>
              <a:rPr lang="en-US" altLang="ja-JP" sz="1400" dirty="0">
                <a:latin typeface="Arial" panose="020B0604020202020204" pitchFamily="34" charset="0"/>
                <a:cs typeface="Arial" panose="020B0604020202020204" pitchFamily="34" charset="0"/>
              </a:rPr>
              <a:t>(b) </a:t>
            </a:r>
            <a:endParaRPr lang="ja-JP" altLang="en-US" sz="1400" dirty="0">
              <a:latin typeface="Arial" panose="020B0604020202020204" pitchFamily="34" charset="0"/>
              <a:cs typeface="Arial" panose="020B0604020202020204" pitchFamily="34" charset="0"/>
            </a:endParaRPr>
          </a:p>
        </p:txBody>
      </p:sp>
      <p:sp>
        <p:nvSpPr>
          <p:cNvPr id="43" name="テキスト ボックス 42">
            <a:extLst>
              <a:ext uri="{FF2B5EF4-FFF2-40B4-BE49-F238E27FC236}">
                <a16:creationId xmlns:a16="http://schemas.microsoft.com/office/drawing/2014/main" id="{0C1A1080-2E79-4779-AC89-A085777B4DC5}"/>
              </a:ext>
            </a:extLst>
          </p:cNvPr>
          <p:cNvSpPr txBox="1"/>
          <p:nvPr/>
        </p:nvSpPr>
        <p:spPr>
          <a:xfrm>
            <a:off x="35375" y="3035092"/>
            <a:ext cx="432048" cy="307777"/>
          </a:xfrm>
          <a:prstGeom prst="rect">
            <a:avLst/>
          </a:prstGeom>
          <a:noFill/>
        </p:spPr>
        <p:txBody>
          <a:bodyPr wrap="square">
            <a:spAutoFit/>
          </a:bodyPr>
          <a:lstStyle/>
          <a:p>
            <a:r>
              <a:rPr lang="en-US" altLang="ja-JP" sz="1400" dirty="0">
                <a:latin typeface="Arial" panose="020B0604020202020204" pitchFamily="34" charset="0"/>
                <a:cs typeface="Arial" panose="020B0604020202020204" pitchFamily="34" charset="0"/>
              </a:rPr>
              <a:t>(c) </a:t>
            </a:r>
            <a:endParaRPr lang="ja-JP" altLang="en-US" sz="1400" dirty="0">
              <a:latin typeface="Arial" panose="020B0604020202020204" pitchFamily="34" charset="0"/>
              <a:cs typeface="Arial" panose="020B0604020202020204" pitchFamily="34" charset="0"/>
            </a:endParaRPr>
          </a:p>
        </p:txBody>
      </p:sp>
      <p:pic>
        <p:nvPicPr>
          <p:cNvPr id="46" name="図 45">
            <a:extLst>
              <a:ext uri="{FF2B5EF4-FFF2-40B4-BE49-F238E27FC236}">
                <a16:creationId xmlns:a16="http://schemas.microsoft.com/office/drawing/2014/main" id="{93A7EE48-3C7B-41B3-9262-809269A33E90}"/>
              </a:ext>
            </a:extLst>
          </p:cNvPr>
          <p:cNvPicPr>
            <a:picLocks noChangeAspect="1"/>
          </p:cNvPicPr>
          <p:nvPr/>
        </p:nvPicPr>
        <p:blipFill>
          <a:blip r:embed="rId5"/>
          <a:stretch>
            <a:fillRect/>
          </a:stretch>
        </p:blipFill>
        <p:spPr>
          <a:xfrm>
            <a:off x="4581128" y="1162541"/>
            <a:ext cx="1686130" cy="1644591"/>
          </a:xfrm>
          <a:prstGeom prst="rect">
            <a:avLst/>
          </a:prstGeom>
          <a:ln>
            <a:solidFill>
              <a:schemeClr val="tx1"/>
            </a:solidFill>
          </a:ln>
        </p:spPr>
      </p:pic>
      <p:cxnSp>
        <p:nvCxnSpPr>
          <p:cNvPr id="28" name="直線コネクタ 27">
            <a:extLst>
              <a:ext uri="{FF2B5EF4-FFF2-40B4-BE49-F238E27FC236}">
                <a16:creationId xmlns:a16="http://schemas.microsoft.com/office/drawing/2014/main" id="{ED07BE2B-93E6-48EB-99D8-A45AE1D6AF19}"/>
              </a:ext>
            </a:extLst>
          </p:cNvPr>
          <p:cNvCxnSpPr>
            <a:cxnSpLocks/>
          </p:cNvCxnSpPr>
          <p:nvPr/>
        </p:nvCxnSpPr>
        <p:spPr>
          <a:xfrm>
            <a:off x="2846989" y="5486176"/>
            <a:ext cx="2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365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172397F8-EC26-41CC-8C7F-728EE60335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9649" y="6019156"/>
            <a:ext cx="3178664" cy="2422800"/>
          </a:xfrm>
          <a:prstGeom prst="rect">
            <a:avLst/>
          </a:prstGeom>
        </p:spPr>
      </p:pic>
      <p:pic>
        <p:nvPicPr>
          <p:cNvPr id="23" name="図 22">
            <a:extLst>
              <a:ext uri="{FF2B5EF4-FFF2-40B4-BE49-F238E27FC236}">
                <a16:creationId xmlns:a16="http://schemas.microsoft.com/office/drawing/2014/main" id="{D4822E52-2BB0-4D2C-A5A3-FE61A5E5E9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47" y="6011863"/>
            <a:ext cx="3168515" cy="2422800"/>
          </a:xfrm>
          <a:prstGeom prst="rect">
            <a:avLst/>
          </a:prstGeom>
        </p:spPr>
      </p:pic>
      <p:pic>
        <p:nvPicPr>
          <p:cNvPr id="21" name="図 20">
            <a:extLst>
              <a:ext uri="{FF2B5EF4-FFF2-40B4-BE49-F238E27FC236}">
                <a16:creationId xmlns:a16="http://schemas.microsoft.com/office/drawing/2014/main" id="{77F51700-4C81-40B7-9A93-465CB29CD9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3169" y="3517900"/>
            <a:ext cx="3164474" cy="2422800"/>
          </a:xfrm>
          <a:prstGeom prst="rect">
            <a:avLst/>
          </a:prstGeom>
        </p:spPr>
      </p:pic>
      <p:pic>
        <p:nvPicPr>
          <p:cNvPr id="18" name="図 17">
            <a:extLst>
              <a:ext uri="{FF2B5EF4-FFF2-40B4-BE49-F238E27FC236}">
                <a16:creationId xmlns:a16="http://schemas.microsoft.com/office/drawing/2014/main" id="{E1BC9A6E-41CE-4BDA-A0B0-4C00C41E26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88" y="3512432"/>
            <a:ext cx="3164474" cy="2422800"/>
          </a:xfrm>
          <a:prstGeom prst="rect">
            <a:avLst/>
          </a:prstGeom>
        </p:spPr>
      </p:pic>
      <p:pic>
        <p:nvPicPr>
          <p:cNvPr id="14" name="図 13">
            <a:extLst>
              <a:ext uri="{FF2B5EF4-FFF2-40B4-BE49-F238E27FC236}">
                <a16:creationId xmlns:a16="http://schemas.microsoft.com/office/drawing/2014/main" id="{AD0BAE25-D6AE-4E51-8465-8A73EA2CAB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3741" y="1016644"/>
            <a:ext cx="3168515" cy="2422800"/>
          </a:xfrm>
          <a:prstGeom prst="rect">
            <a:avLst/>
          </a:prstGeom>
        </p:spPr>
      </p:pic>
      <p:pic>
        <p:nvPicPr>
          <p:cNvPr id="8" name="図 7">
            <a:extLst>
              <a:ext uri="{FF2B5EF4-FFF2-40B4-BE49-F238E27FC236}">
                <a16:creationId xmlns:a16="http://schemas.microsoft.com/office/drawing/2014/main" id="{0986BFE9-7433-4DF1-93E4-4B288869BB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83" y="1016644"/>
            <a:ext cx="3178664" cy="2422800"/>
          </a:xfrm>
          <a:prstGeom prst="rect">
            <a:avLst/>
          </a:prstGeom>
        </p:spPr>
      </p:pic>
      <p:sp>
        <p:nvSpPr>
          <p:cNvPr id="2" name="タイトル 1"/>
          <p:cNvSpPr>
            <a:spLocks noGrp="1"/>
          </p:cNvSpPr>
          <p:nvPr>
            <p:ph type="title"/>
          </p:nvPr>
        </p:nvSpPr>
        <p:spPr>
          <a:xfrm>
            <a:off x="0" y="0"/>
            <a:ext cx="6858000" cy="1524000"/>
          </a:xfrm>
        </p:spPr>
        <p:txBody>
          <a:bodyPr anchor="t">
            <a:normAutofit/>
          </a:bodyPr>
          <a:lstStyle/>
          <a:p>
            <a:pPr algn="r"/>
            <a:r>
              <a:rPr kumimoji="1" lang="en-US" altLang="ja-JP" sz="2400" dirty="0">
                <a:latin typeface="Arial" panose="020B0604020202020204" pitchFamily="34" charset="0"/>
                <a:cs typeface="Arial" panose="020B0604020202020204" pitchFamily="34" charset="0"/>
              </a:rPr>
              <a:t>Supplementary Figure 2</a:t>
            </a:r>
            <a:endParaRPr kumimoji="1" lang="ja-JP" altLang="en-US" sz="2400" dirty="0">
              <a:latin typeface="Arial" panose="020B0604020202020204" pitchFamily="34" charset="0"/>
              <a:cs typeface="Arial" panose="020B0604020202020204" pitchFamily="34" charset="0"/>
            </a:endParaRPr>
          </a:p>
        </p:txBody>
      </p:sp>
      <p:grpSp>
        <p:nvGrpSpPr>
          <p:cNvPr id="39" name="グループ化 38">
            <a:extLst>
              <a:ext uri="{FF2B5EF4-FFF2-40B4-BE49-F238E27FC236}">
                <a16:creationId xmlns:a16="http://schemas.microsoft.com/office/drawing/2014/main" id="{2969AE87-8597-4880-94D5-4CAC74493CF4}"/>
              </a:ext>
            </a:extLst>
          </p:cNvPr>
          <p:cNvGrpSpPr/>
          <p:nvPr/>
        </p:nvGrpSpPr>
        <p:grpSpPr>
          <a:xfrm>
            <a:off x="1123330" y="8414217"/>
            <a:ext cx="1057741" cy="194154"/>
            <a:chOff x="56631" y="8409474"/>
            <a:chExt cx="1057741" cy="194154"/>
          </a:xfrm>
        </p:grpSpPr>
        <p:sp>
          <p:nvSpPr>
            <p:cNvPr id="40" name="テキスト ボックス 39">
              <a:extLst>
                <a:ext uri="{FF2B5EF4-FFF2-40B4-BE49-F238E27FC236}">
                  <a16:creationId xmlns:a16="http://schemas.microsoft.com/office/drawing/2014/main" id="{E37FCE94-50BE-49E2-A3E6-074FD4E533F4}"/>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41" name="テキスト ボックス 40">
              <a:extLst>
                <a:ext uri="{FF2B5EF4-FFF2-40B4-BE49-F238E27FC236}">
                  <a16:creationId xmlns:a16="http://schemas.microsoft.com/office/drawing/2014/main" id="{B82CAEFE-4995-45AF-873A-8F1CBB40C04F}"/>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42" name="テキスト ボックス 41">
              <a:extLst>
                <a:ext uri="{FF2B5EF4-FFF2-40B4-BE49-F238E27FC236}">
                  <a16:creationId xmlns:a16="http://schemas.microsoft.com/office/drawing/2014/main" id="{3A26D309-C0DD-4E8B-AB65-738B5F47CEFF}"/>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43" name="グループ化 42">
            <a:extLst>
              <a:ext uri="{FF2B5EF4-FFF2-40B4-BE49-F238E27FC236}">
                <a16:creationId xmlns:a16="http://schemas.microsoft.com/office/drawing/2014/main" id="{D184594A-E51E-4755-AEFA-AA2CE974C80D}"/>
              </a:ext>
            </a:extLst>
          </p:cNvPr>
          <p:cNvGrpSpPr/>
          <p:nvPr/>
        </p:nvGrpSpPr>
        <p:grpSpPr>
          <a:xfrm>
            <a:off x="59410" y="8418960"/>
            <a:ext cx="1057741" cy="194154"/>
            <a:chOff x="56631" y="8409474"/>
            <a:chExt cx="1057741" cy="194154"/>
          </a:xfrm>
        </p:grpSpPr>
        <p:sp>
          <p:nvSpPr>
            <p:cNvPr id="44" name="テキスト ボックス 43">
              <a:extLst>
                <a:ext uri="{FF2B5EF4-FFF2-40B4-BE49-F238E27FC236}">
                  <a16:creationId xmlns:a16="http://schemas.microsoft.com/office/drawing/2014/main" id="{4D99A74C-2974-4400-8C52-BC2AE7557D8E}"/>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45" name="テキスト ボックス 44">
              <a:extLst>
                <a:ext uri="{FF2B5EF4-FFF2-40B4-BE49-F238E27FC236}">
                  <a16:creationId xmlns:a16="http://schemas.microsoft.com/office/drawing/2014/main" id="{A9D571B5-C99D-4FCD-8850-D64DCAB69C62}"/>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46" name="テキスト ボックス 45">
              <a:extLst>
                <a:ext uri="{FF2B5EF4-FFF2-40B4-BE49-F238E27FC236}">
                  <a16:creationId xmlns:a16="http://schemas.microsoft.com/office/drawing/2014/main" id="{3B31235E-6062-41CE-9C62-984383CFB9D9}"/>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47" name="グループ化 46">
            <a:extLst>
              <a:ext uri="{FF2B5EF4-FFF2-40B4-BE49-F238E27FC236}">
                <a16:creationId xmlns:a16="http://schemas.microsoft.com/office/drawing/2014/main" id="{B8731E56-47E4-479D-B2D5-E13294BF638A}"/>
              </a:ext>
            </a:extLst>
          </p:cNvPr>
          <p:cNvGrpSpPr/>
          <p:nvPr/>
        </p:nvGrpSpPr>
        <p:grpSpPr>
          <a:xfrm>
            <a:off x="2191632" y="8408540"/>
            <a:ext cx="1057741" cy="194154"/>
            <a:chOff x="56631" y="8409474"/>
            <a:chExt cx="1057741" cy="194154"/>
          </a:xfrm>
        </p:grpSpPr>
        <p:sp>
          <p:nvSpPr>
            <p:cNvPr id="48" name="テキスト ボックス 47">
              <a:extLst>
                <a:ext uri="{FF2B5EF4-FFF2-40B4-BE49-F238E27FC236}">
                  <a16:creationId xmlns:a16="http://schemas.microsoft.com/office/drawing/2014/main" id="{149B4B19-79C4-41DC-B400-C72DD0A37FD4}"/>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49" name="テキスト ボックス 48">
              <a:extLst>
                <a:ext uri="{FF2B5EF4-FFF2-40B4-BE49-F238E27FC236}">
                  <a16:creationId xmlns:a16="http://schemas.microsoft.com/office/drawing/2014/main" id="{086FEDBC-FC5A-4345-AC61-3B8CC11ACDA2}"/>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50" name="テキスト ボックス 49">
              <a:extLst>
                <a:ext uri="{FF2B5EF4-FFF2-40B4-BE49-F238E27FC236}">
                  <a16:creationId xmlns:a16="http://schemas.microsoft.com/office/drawing/2014/main" id="{428A8D53-6877-488D-8CE1-D05AFD51B2E7}"/>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51" name="グループ化 50">
            <a:extLst>
              <a:ext uri="{FF2B5EF4-FFF2-40B4-BE49-F238E27FC236}">
                <a16:creationId xmlns:a16="http://schemas.microsoft.com/office/drawing/2014/main" id="{1E0FBB18-DD7D-4249-8BF5-10AF4B2F8DE6}"/>
              </a:ext>
            </a:extLst>
          </p:cNvPr>
          <p:cNvGrpSpPr/>
          <p:nvPr/>
        </p:nvGrpSpPr>
        <p:grpSpPr>
          <a:xfrm>
            <a:off x="3346677" y="8413777"/>
            <a:ext cx="1057741" cy="194154"/>
            <a:chOff x="56631" y="8409474"/>
            <a:chExt cx="1057741" cy="194154"/>
          </a:xfrm>
        </p:grpSpPr>
        <p:sp>
          <p:nvSpPr>
            <p:cNvPr id="52" name="テキスト ボックス 51">
              <a:extLst>
                <a:ext uri="{FF2B5EF4-FFF2-40B4-BE49-F238E27FC236}">
                  <a16:creationId xmlns:a16="http://schemas.microsoft.com/office/drawing/2014/main" id="{8C2AE90D-D0DE-4856-9DC9-7FCB89E1A987}"/>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53" name="テキスト ボックス 52">
              <a:extLst>
                <a:ext uri="{FF2B5EF4-FFF2-40B4-BE49-F238E27FC236}">
                  <a16:creationId xmlns:a16="http://schemas.microsoft.com/office/drawing/2014/main" id="{5EC4AF6E-23E9-458C-B0B7-87DA23D55452}"/>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54" name="テキスト ボックス 53">
              <a:extLst>
                <a:ext uri="{FF2B5EF4-FFF2-40B4-BE49-F238E27FC236}">
                  <a16:creationId xmlns:a16="http://schemas.microsoft.com/office/drawing/2014/main" id="{3A724437-78D6-429B-B8DD-5BAAA70C177E}"/>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55" name="グループ化 54">
            <a:extLst>
              <a:ext uri="{FF2B5EF4-FFF2-40B4-BE49-F238E27FC236}">
                <a16:creationId xmlns:a16="http://schemas.microsoft.com/office/drawing/2014/main" id="{6C39FB35-FDF9-4C3A-B663-13551BBDF7C1}"/>
              </a:ext>
            </a:extLst>
          </p:cNvPr>
          <p:cNvGrpSpPr/>
          <p:nvPr/>
        </p:nvGrpSpPr>
        <p:grpSpPr>
          <a:xfrm>
            <a:off x="4385707" y="8413283"/>
            <a:ext cx="1057741" cy="194154"/>
            <a:chOff x="56631" y="8409474"/>
            <a:chExt cx="1057741" cy="194154"/>
          </a:xfrm>
        </p:grpSpPr>
        <p:sp>
          <p:nvSpPr>
            <p:cNvPr id="56" name="テキスト ボックス 55">
              <a:extLst>
                <a:ext uri="{FF2B5EF4-FFF2-40B4-BE49-F238E27FC236}">
                  <a16:creationId xmlns:a16="http://schemas.microsoft.com/office/drawing/2014/main" id="{CC78B09E-DBE3-4814-814B-312B453A5B09}"/>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57" name="テキスト ボックス 56">
              <a:extLst>
                <a:ext uri="{FF2B5EF4-FFF2-40B4-BE49-F238E27FC236}">
                  <a16:creationId xmlns:a16="http://schemas.microsoft.com/office/drawing/2014/main" id="{2B4DAB40-F0B6-45D6-A25F-AD599D98AF3E}"/>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58" name="テキスト ボックス 57">
              <a:extLst>
                <a:ext uri="{FF2B5EF4-FFF2-40B4-BE49-F238E27FC236}">
                  <a16:creationId xmlns:a16="http://schemas.microsoft.com/office/drawing/2014/main" id="{2F0B1E6E-877C-4C2D-8176-A1E460662080}"/>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59" name="グループ化 58">
            <a:extLst>
              <a:ext uri="{FF2B5EF4-FFF2-40B4-BE49-F238E27FC236}">
                <a16:creationId xmlns:a16="http://schemas.microsoft.com/office/drawing/2014/main" id="{3B403928-5EBD-472E-83CF-622BAD705518}"/>
              </a:ext>
            </a:extLst>
          </p:cNvPr>
          <p:cNvGrpSpPr/>
          <p:nvPr/>
        </p:nvGrpSpPr>
        <p:grpSpPr>
          <a:xfrm>
            <a:off x="5446512" y="8423335"/>
            <a:ext cx="1057741" cy="194154"/>
            <a:chOff x="56631" y="8409474"/>
            <a:chExt cx="1057741" cy="194154"/>
          </a:xfrm>
        </p:grpSpPr>
        <p:sp>
          <p:nvSpPr>
            <p:cNvPr id="60" name="テキスト ボックス 59">
              <a:extLst>
                <a:ext uri="{FF2B5EF4-FFF2-40B4-BE49-F238E27FC236}">
                  <a16:creationId xmlns:a16="http://schemas.microsoft.com/office/drawing/2014/main" id="{C09D15ED-4B2B-4B78-AF20-5361F7BFFFDE}"/>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61" name="テキスト ボックス 60">
              <a:extLst>
                <a:ext uri="{FF2B5EF4-FFF2-40B4-BE49-F238E27FC236}">
                  <a16:creationId xmlns:a16="http://schemas.microsoft.com/office/drawing/2014/main" id="{4F3063B4-B138-4483-B505-437A590E9446}"/>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62" name="テキスト ボックス 61">
              <a:extLst>
                <a:ext uri="{FF2B5EF4-FFF2-40B4-BE49-F238E27FC236}">
                  <a16:creationId xmlns:a16="http://schemas.microsoft.com/office/drawing/2014/main" id="{FF30AA43-8EFC-46BF-84C3-1501E2CABFE6}"/>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spTree>
    <p:extLst>
      <p:ext uri="{BB962C8B-B14F-4D97-AF65-F5344CB8AC3E}">
        <p14:creationId xmlns:p14="http://schemas.microsoft.com/office/powerpoint/2010/main" val="257540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BFF158F-C4DF-4DBD-9B6D-796A7E959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987" y="3524909"/>
            <a:ext cx="3169527" cy="2422800"/>
          </a:xfrm>
          <a:prstGeom prst="rect">
            <a:avLst/>
          </a:prstGeom>
        </p:spPr>
      </p:pic>
      <p:pic>
        <p:nvPicPr>
          <p:cNvPr id="8" name="図 7">
            <a:extLst>
              <a:ext uri="{FF2B5EF4-FFF2-40B4-BE49-F238E27FC236}">
                <a16:creationId xmlns:a16="http://schemas.microsoft.com/office/drawing/2014/main" id="{E5C4C7A1-4E3A-4D03-9491-77404B6B1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850" y="1008343"/>
            <a:ext cx="3164474" cy="2422800"/>
          </a:xfrm>
          <a:prstGeom prst="rect">
            <a:avLst/>
          </a:prstGeom>
        </p:spPr>
      </p:pic>
      <p:sp>
        <p:nvSpPr>
          <p:cNvPr id="2" name="タイトル 1"/>
          <p:cNvSpPr>
            <a:spLocks noGrp="1"/>
          </p:cNvSpPr>
          <p:nvPr>
            <p:ph type="title"/>
          </p:nvPr>
        </p:nvSpPr>
        <p:spPr>
          <a:xfrm>
            <a:off x="0" y="0"/>
            <a:ext cx="6858000" cy="1524000"/>
          </a:xfrm>
        </p:spPr>
        <p:txBody>
          <a:bodyPr anchor="t">
            <a:normAutofit/>
          </a:bodyPr>
          <a:lstStyle/>
          <a:p>
            <a:pPr algn="r"/>
            <a:r>
              <a:rPr kumimoji="1" lang="en-US" altLang="ja-JP" sz="2400" dirty="0">
                <a:latin typeface="Arial" panose="020B0604020202020204" pitchFamily="34" charset="0"/>
                <a:cs typeface="Arial" panose="020B0604020202020204" pitchFamily="34" charset="0"/>
              </a:rPr>
              <a:t>Supplementary Figure 2</a:t>
            </a:r>
            <a:endParaRPr kumimoji="1" lang="ja-JP" altLang="en-US" sz="2400" dirty="0">
              <a:latin typeface="Arial" panose="020B0604020202020204" pitchFamily="34" charset="0"/>
              <a:cs typeface="Arial" panose="020B0604020202020204" pitchFamily="34" charset="0"/>
            </a:endParaRPr>
          </a:p>
        </p:txBody>
      </p:sp>
      <p:sp>
        <p:nvSpPr>
          <p:cNvPr id="18" name="正方形/長方形 17">
            <a:extLst>
              <a:ext uri="{FF2B5EF4-FFF2-40B4-BE49-F238E27FC236}">
                <a16:creationId xmlns:a16="http://schemas.microsoft.com/office/drawing/2014/main" id="{06702CD6-35AF-4DE7-9D0D-E2B9A735F9F0}"/>
              </a:ext>
            </a:extLst>
          </p:cNvPr>
          <p:cNvSpPr/>
          <p:nvPr/>
        </p:nvSpPr>
        <p:spPr>
          <a:xfrm>
            <a:off x="113382" y="7236296"/>
            <a:ext cx="6631235" cy="1384995"/>
          </a:xfrm>
          <a:prstGeom prst="rect">
            <a:avLst/>
          </a:prstGeom>
        </p:spPr>
        <p:txBody>
          <a:bodyPr wrap="square">
            <a:spAutoFit/>
          </a:bodyPr>
          <a:lstStyle/>
          <a:p>
            <a:r>
              <a:rPr lang="en-US" altLang="ja-JP" sz="1400" b="1" kern="100" dirty="0">
                <a:latin typeface="Arial" panose="020B0604020202020204" pitchFamily="34" charset="0"/>
                <a:ea typeface="ＭＳ 明朝" panose="02020609040205080304" pitchFamily="17" charset="-128"/>
                <a:cs typeface="Arial" panose="020B0604020202020204" pitchFamily="34" charset="0"/>
              </a:rPr>
              <a:t>Supplementary Figure 2. </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Gene expression of drug transporters in XF-HIOs. The relative gene expressions in a single of the XF-HIOs are represented by black bars, whereas those of the controls (adult intestines and ES cells) are in gray and in white bars, respectively. Values were normalized against GAPDH. Data are reported as means ± SE. Statistical significance were identified using Student’s t-test (*</a:t>
            </a:r>
            <a:r>
              <a:rPr lang="en-US" altLang="ja-JP" sz="1400" i="1" kern="100" dirty="0">
                <a:latin typeface="Arial" panose="020B0604020202020204" pitchFamily="34" charset="0"/>
                <a:ea typeface="ＭＳ 明朝" panose="02020609040205080304" pitchFamily="17" charset="-128"/>
                <a:cs typeface="Arial" panose="020B0604020202020204" pitchFamily="34" charset="0"/>
              </a:rPr>
              <a:t>p </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&lt; 0.05, **</a:t>
            </a:r>
            <a:r>
              <a:rPr lang="en-US" altLang="ja-JP" sz="1400" i="1" kern="100" dirty="0">
                <a:latin typeface="Arial" panose="020B0604020202020204" pitchFamily="34" charset="0"/>
                <a:ea typeface="ＭＳ 明朝" panose="02020609040205080304" pitchFamily="17" charset="-128"/>
                <a:cs typeface="Arial" panose="020B0604020202020204" pitchFamily="34" charset="0"/>
              </a:rPr>
              <a:t>p </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&lt; 0.01; n = 5).</a:t>
            </a:r>
            <a:endParaRPr lang="ja-JP" altLang="en-US" sz="1400" dirty="0">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id="{BB81902A-ADD7-4997-AEB2-1CCA3FE6F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34" y="1025933"/>
            <a:ext cx="3178664" cy="2422800"/>
          </a:xfrm>
          <a:prstGeom prst="rect">
            <a:avLst/>
          </a:prstGeom>
        </p:spPr>
      </p:pic>
      <p:pic>
        <p:nvPicPr>
          <p:cNvPr id="13" name="図 12">
            <a:extLst>
              <a:ext uri="{FF2B5EF4-FFF2-40B4-BE49-F238E27FC236}">
                <a16:creationId xmlns:a16="http://schemas.microsoft.com/office/drawing/2014/main" id="{07F1F5C8-A4CE-40F8-8212-F3036A757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34" y="3507254"/>
            <a:ext cx="3153412" cy="2422800"/>
          </a:xfrm>
          <a:prstGeom prst="rect">
            <a:avLst/>
          </a:prstGeom>
        </p:spPr>
      </p:pic>
      <p:grpSp>
        <p:nvGrpSpPr>
          <p:cNvPr id="9" name="グループ化 8">
            <a:extLst>
              <a:ext uri="{FF2B5EF4-FFF2-40B4-BE49-F238E27FC236}">
                <a16:creationId xmlns:a16="http://schemas.microsoft.com/office/drawing/2014/main" id="{C98F57F9-4BE0-4A67-94C9-246E86941703}"/>
              </a:ext>
            </a:extLst>
          </p:cNvPr>
          <p:cNvGrpSpPr/>
          <p:nvPr/>
        </p:nvGrpSpPr>
        <p:grpSpPr>
          <a:xfrm>
            <a:off x="73755" y="5914786"/>
            <a:ext cx="1057741" cy="194154"/>
            <a:chOff x="56631" y="8409474"/>
            <a:chExt cx="1057741" cy="194154"/>
          </a:xfrm>
        </p:grpSpPr>
        <p:sp>
          <p:nvSpPr>
            <p:cNvPr id="10" name="テキスト ボックス 9">
              <a:extLst>
                <a:ext uri="{FF2B5EF4-FFF2-40B4-BE49-F238E27FC236}">
                  <a16:creationId xmlns:a16="http://schemas.microsoft.com/office/drawing/2014/main" id="{DD0FD94F-2D26-4CC5-9304-5A5B3BB74C85}"/>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11" name="テキスト ボックス 10">
              <a:extLst>
                <a:ext uri="{FF2B5EF4-FFF2-40B4-BE49-F238E27FC236}">
                  <a16:creationId xmlns:a16="http://schemas.microsoft.com/office/drawing/2014/main" id="{6987A112-B582-42AA-B2A0-50F39E77BD16}"/>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12" name="テキスト ボックス 11">
              <a:extLst>
                <a:ext uri="{FF2B5EF4-FFF2-40B4-BE49-F238E27FC236}">
                  <a16:creationId xmlns:a16="http://schemas.microsoft.com/office/drawing/2014/main" id="{633AEC5D-4E82-41E0-B5F0-4392BC6B5D97}"/>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14" name="グループ化 13">
            <a:extLst>
              <a:ext uri="{FF2B5EF4-FFF2-40B4-BE49-F238E27FC236}">
                <a16:creationId xmlns:a16="http://schemas.microsoft.com/office/drawing/2014/main" id="{1CA36576-BAE1-4BDF-AF16-2CFE3737D2D2}"/>
              </a:ext>
            </a:extLst>
          </p:cNvPr>
          <p:cNvGrpSpPr/>
          <p:nvPr/>
        </p:nvGrpSpPr>
        <p:grpSpPr>
          <a:xfrm>
            <a:off x="1147917" y="5910042"/>
            <a:ext cx="1057741" cy="194154"/>
            <a:chOff x="56631" y="8409474"/>
            <a:chExt cx="1057741" cy="194154"/>
          </a:xfrm>
        </p:grpSpPr>
        <p:sp>
          <p:nvSpPr>
            <p:cNvPr id="15" name="テキスト ボックス 14">
              <a:extLst>
                <a:ext uri="{FF2B5EF4-FFF2-40B4-BE49-F238E27FC236}">
                  <a16:creationId xmlns:a16="http://schemas.microsoft.com/office/drawing/2014/main" id="{DE2C59FF-5F04-450A-8AD3-BCBAE84819E8}"/>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17" name="テキスト ボックス 16">
              <a:extLst>
                <a:ext uri="{FF2B5EF4-FFF2-40B4-BE49-F238E27FC236}">
                  <a16:creationId xmlns:a16="http://schemas.microsoft.com/office/drawing/2014/main" id="{547B2680-0E86-415E-8E11-23542F167DAC}"/>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19" name="テキスト ボックス 18">
              <a:extLst>
                <a:ext uri="{FF2B5EF4-FFF2-40B4-BE49-F238E27FC236}">
                  <a16:creationId xmlns:a16="http://schemas.microsoft.com/office/drawing/2014/main" id="{372A98D3-0C64-447F-9C01-F90335DD9D2E}"/>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20" name="グループ化 19">
            <a:extLst>
              <a:ext uri="{FF2B5EF4-FFF2-40B4-BE49-F238E27FC236}">
                <a16:creationId xmlns:a16="http://schemas.microsoft.com/office/drawing/2014/main" id="{1E5E544E-612D-4496-9666-828280FB7809}"/>
              </a:ext>
            </a:extLst>
          </p:cNvPr>
          <p:cNvGrpSpPr/>
          <p:nvPr/>
        </p:nvGrpSpPr>
        <p:grpSpPr>
          <a:xfrm>
            <a:off x="2178574" y="5914786"/>
            <a:ext cx="1057741" cy="194154"/>
            <a:chOff x="56631" y="8409474"/>
            <a:chExt cx="1057741" cy="194154"/>
          </a:xfrm>
        </p:grpSpPr>
        <p:sp>
          <p:nvSpPr>
            <p:cNvPr id="21" name="テキスト ボックス 20">
              <a:extLst>
                <a:ext uri="{FF2B5EF4-FFF2-40B4-BE49-F238E27FC236}">
                  <a16:creationId xmlns:a16="http://schemas.microsoft.com/office/drawing/2014/main" id="{3762F774-53A4-421B-892B-9EAAF10444E5}"/>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22" name="テキスト ボックス 21">
              <a:extLst>
                <a:ext uri="{FF2B5EF4-FFF2-40B4-BE49-F238E27FC236}">
                  <a16:creationId xmlns:a16="http://schemas.microsoft.com/office/drawing/2014/main" id="{A3D68148-2627-48FB-9C21-EA2BF2DF9BF6}"/>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23" name="テキスト ボックス 22">
              <a:extLst>
                <a:ext uri="{FF2B5EF4-FFF2-40B4-BE49-F238E27FC236}">
                  <a16:creationId xmlns:a16="http://schemas.microsoft.com/office/drawing/2014/main" id="{5E249ABE-6C83-450E-887A-6F3070341491}"/>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24" name="グループ化 23">
            <a:extLst>
              <a:ext uri="{FF2B5EF4-FFF2-40B4-BE49-F238E27FC236}">
                <a16:creationId xmlns:a16="http://schemas.microsoft.com/office/drawing/2014/main" id="{9DC6CE8C-E7AB-425E-9B52-1080D1181FCF}"/>
              </a:ext>
            </a:extLst>
          </p:cNvPr>
          <p:cNvGrpSpPr/>
          <p:nvPr/>
        </p:nvGrpSpPr>
        <p:grpSpPr>
          <a:xfrm>
            <a:off x="3355704" y="5134999"/>
            <a:ext cx="1057741" cy="194154"/>
            <a:chOff x="56631" y="8409474"/>
            <a:chExt cx="1057741" cy="194154"/>
          </a:xfrm>
        </p:grpSpPr>
        <p:sp>
          <p:nvSpPr>
            <p:cNvPr id="25" name="テキスト ボックス 24">
              <a:extLst>
                <a:ext uri="{FF2B5EF4-FFF2-40B4-BE49-F238E27FC236}">
                  <a16:creationId xmlns:a16="http://schemas.microsoft.com/office/drawing/2014/main" id="{AD355275-1FB6-4E8E-8580-81DC25B9848A}"/>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26" name="テキスト ボックス 25">
              <a:extLst>
                <a:ext uri="{FF2B5EF4-FFF2-40B4-BE49-F238E27FC236}">
                  <a16:creationId xmlns:a16="http://schemas.microsoft.com/office/drawing/2014/main" id="{9BCFF1F3-D9FD-483A-928A-B061B4FCC637}"/>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27" name="テキスト ボックス 26">
              <a:extLst>
                <a:ext uri="{FF2B5EF4-FFF2-40B4-BE49-F238E27FC236}">
                  <a16:creationId xmlns:a16="http://schemas.microsoft.com/office/drawing/2014/main" id="{19AC49A4-FAC1-49AB-910C-1C27143BDB51}"/>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28" name="グループ化 27">
            <a:extLst>
              <a:ext uri="{FF2B5EF4-FFF2-40B4-BE49-F238E27FC236}">
                <a16:creationId xmlns:a16="http://schemas.microsoft.com/office/drawing/2014/main" id="{F72D976B-B806-4E23-9080-B8F9F91006A4}"/>
              </a:ext>
            </a:extLst>
          </p:cNvPr>
          <p:cNvGrpSpPr/>
          <p:nvPr/>
        </p:nvGrpSpPr>
        <p:grpSpPr>
          <a:xfrm>
            <a:off x="4410474" y="5139742"/>
            <a:ext cx="1057741" cy="194154"/>
            <a:chOff x="56631" y="8409474"/>
            <a:chExt cx="1057741" cy="194154"/>
          </a:xfrm>
        </p:grpSpPr>
        <p:sp>
          <p:nvSpPr>
            <p:cNvPr id="29" name="テキスト ボックス 28">
              <a:extLst>
                <a:ext uri="{FF2B5EF4-FFF2-40B4-BE49-F238E27FC236}">
                  <a16:creationId xmlns:a16="http://schemas.microsoft.com/office/drawing/2014/main" id="{B5E47F83-71FC-4D68-907F-A15AA8EB9FED}"/>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30" name="テキスト ボックス 29">
              <a:extLst>
                <a:ext uri="{FF2B5EF4-FFF2-40B4-BE49-F238E27FC236}">
                  <a16:creationId xmlns:a16="http://schemas.microsoft.com/office/drawing/2014/main" id="{349EEE2A-2A18-4D3C-A35D-946FB80DEE58}"/>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31" name="テキスト ボックス 30">
              <a:extLst>
                <a:ext uri="{FF2B5EF4-FFF2-40B4-BE49-F238E27FC236}">
                  <a16:creationId xmlns:a16="http://schemas.microsoft.com/office/drawing/2014/main" id="{ACC5115C-8336-48DE-93BB-B3B5BC82D1E0}"/>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32" name="グループ化 31">
            <a:extLst>
              <a:ext uri="{FF2B5EF4-FFF2-40B4-BE49-F238E27FC236}">
                <a16:creationId xmlns:a16="http://schemas.microsoft.com/office/drawing/2014/main" id="{F498B859-C556-4D10-827B-45EEE330770A}"/>
              </a:ext>
            </a:extLst>
          </p:cNvPr>
          <p:cNvGrpSpPr/>
          <p:nvPr/>
        </p:nvGrpSpPr>
        <p:grpSpPr>
          <a:xfrm>
            <a:off x="5478474" y="4314182"/>
            <a:ext cx="1057741" cy="194154"/>
            <a:chOff x="56631" y="8409474"/>
            <a:chExt cx="1057741" cy="194154"/>
          </a:xfrm>
        </p:grpSpPr>
        <p:sp>
          <p:nvSpPr>
            <p:cNvPr id="33" name="テキスト ボックス 32">
              <a:extLst>
                <a:ext uri="{FF2B5EF4-FFF2-40B4-BE49-F238E27FC236}">
                  <a16:creationId xmlns:a16="http://schemas.microsoft.com/office/drawing/2014/main" id="{5489DA76-9E9B-4069-AF1C-077A3FA15056}"/>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34" name="テキスト ボックス 33">
              <a:extLst>
                <a:ext uri="{FF2B5EF4-FFF2-40B4-BE49-F238E27FC236}">
                  <a16:creationId xmlns:a16="http://schemas.microsoft.com/office/drawing/2014/main" id="{0903EFF7-8307-4097-80E7-053A9A598779}"/>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35" name="テキスト ボックス 34">
              <a:extLst>
                <a:ext uri="{FF2B5EF4-FFF2-40B4-BE49-F238E27FC236}">
                  <a16:creationId xmlns:a16="http://schemas.microsoft.com/office/drawing/2014/main" id="{E0A88CE0-FF15-47F8-9AB5-9C5D814665A9}"/>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spTree>
    <p:extLst>
      <p:ext uri="{BB962C8B-B14F-4D97-AF65-F5344CB8AC3E}">
        <p14:creationId xmlns:p14="http://schemas.microsoft.com/office/powerpoint/2010/main" val="4124256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95AFF3D5-3EE5-4F3D-A932-3971C05E5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1609" y="6020984"/>
            <a:ext cx="3250800" cy="2501409"/>
          </a:xfrm>
          <a:prstGeom prst="rect">
            <a:avLst/>
          </a:prstGeom>
        </p:spPr>
      </p:pic>
      <p:pic>
        <p:nvPicPr>
          <p:cNvPr id="20" name="図 19">
            <a:extLst>
              <a:ext uri="{FF2B5EF4-FFF2-40B4-BE49-F238E27FC236}">
                <a16:creationId xmlns:a16="http://schemas.microsoft.com/office/drawing/2014/main" id="{31237FE4-847E-49E5-99B0-A5B41D3D6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4" y="6014115"/>
            <a:ext cx="3250800" cy="2505379"/>
          </a:xfrm>
          <a:prstGeom prst="rect">
            <a:avLst/>
          </a:prstGeom>
        </p:spPr>
      </p:pic>
      <p:pic>
        <p:nvPicPr>
          <p:cNvPr id="12" name="図 11">
            <a:extLst>
              <a:ext uri="{FF2B5EF4-FFF2-40B4-BE49-F238E27FC236}">
                <a16:creationId xmlns:a16="http://schemas.microsoft.com/office/drawing/2014/main" id="{564B0978-9E2D-49E6-8444-186A4289F5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33" y="3512742"/>
            <a:ext cx="3250362" cy="2499911"/>
          </a:xfrm>
          <a:prstGeom prst="rect">
            <a:avLst/>
          </a:prstGeom>
        </p:spPr>
      </p:pic>
      <p:pic>
        <p:nvPicPr>
          <p:cNvPr id="8" name="図 7">
            <a:extLst>
              <a:ext uri="{FF2B5EF4-FFF2-40B4-BE49-F238E27FC236}">
                <a16:creationId xmlns:a16="http://schemas.microsoft.com/office/drawing/2014/main" id="{9A225860-7CB6-4405-BD62-73731B969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8232" y="1016950"/>
            <a:ext cx="3250362" cy="2489575"/>
          </a:xfrm>
          <a:prstGeom prst="rect">
            <a:avLst/>
          </a:prstGeom>
        </p:spPr>
      </p:pic>
      <p:pic>
        <p:nvPicPr>
          <p:cNvPr id="5" name="図 4">
            <a:extLst>
              <a:ext uri="{FF2B5EF4-FFF2-40B4-BE49-F238E27FC236}">
                <a16:creationId xmlns:a16="http://schemas.microsoft.com/office/drawing/2014/main" id="{C9FFD029-FB4A-4B95-A0A4-C20689DD64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32" y="1012825"/>
            <a:ext cx="3250362" cy="2495941"/>
          </a:xfrm>
          <a:prstGeom prst="rect">
            <a:avLst/>
          </a:prstGeom>
        </p:spPr>
      </p:pic>
      <p:sp>
        <p:nvSpPr>
          <p:cNvPr id="2" name="タイトル 1"/>
          <p:cNvSpPr>
            <a:spLocks noGrp="1"/>
          </p:cNvSpPr>
          <p:nvPr>
            <p:ph type="title"/>
          </p:nvPr>
        </p:nvSpPr>
        <p:spPr>
          <a:xfrm>
            <a:off x="0" y="0"/>
            <a:ext cx="6858000" cy="1524000"/>
          </a:xfrm>
        </p:spPr>
        <p:txBody>
          <a:bodyPr anchor="t">
            <a:normAutofit/>
          </a:bodyPr>
          <a:lstStyle/>
          <a:p>
            <a:pPr algn="r"/>
            <a:r>
              <a:rPr kumimoji="1" lang="en-US" altLang="ja-JP" sz="2400" dirty="0">
                <a:latin typeface="Arial" panose="020B0604020202020204" pitchFamily="34" charset="0"/>
                <a:cs typeface="Arial" panose="020B0604020202020204" pitchFamily="34" charset="0"/>
              </a:rPr>
              <a:t>Supplementary Figure 3</a:t>
            </a:r>
            <a:endParaRPr kumimoji="1" lang="ja-JP" altLang="en-US" sz="2400" dirty="0">
              <a:latin typeface="Arial" panose="020B0604020202020204" pitchFamily="34" charset="0"/>
              <a:cs typeface="Arial" panose="020B0604020202020204" pitchFamily="34" charset="0"/>
            </a:endParaRPr>
          </a:p>
        </p:txBody>
      </p:sp>
      <p:pic>
        <p:nvPicPr>
          <p:cNvPr id="15" name="図 14">
            <a:extLst>
              <a:ext uri="{FF2B5EF4-FFF2-40B4-BE49-F238E27FC236}">
                <a16:creationId xmlns:a16="http://schemas.microsoft.com/office/drawing/2014/main" id="{693D4710-C594-41CC-B83D-1B77CDE885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5878" y="3517682"/>
            <a:ext cx="3250800" cy="2497867"/>
          </a:xfrm>
          <a:prstGeom prst="rect">
            <a:avLst/>
          </a:prstGeom>
        </p:spPr>
      </p:pic>
    </p:spTree>
    <p:extLst>
      <p:ext uri="{BB962C8B-B14F-4D97-AF65-F5344CB8AC3E}">
        <p14:creationId xmlns:p14="http://schemas.microsoft.com/office/powerpoint/2010/main" val="3305312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3890EEB-0D1B-4EBB-86E8-AE5926FF9A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014" y="3522665"/>
            <a:ext cx="3236690" cy="870432"/>
          </a:xfrm>
          <a:prstGeom prst="rect">
            <a:avLst/>
          </a:prstGeom>
        </p:spPr>
      </p:pic>
      <p:pic>
        <p:nvPicPr>
          <p:cNvPr id="14" name="図 13">
            <a:extLst>
              <a:ext uri="{FF2B5EF4-FFF2-40B4-BE49-F238E27FC236}">
                <a16:creationId xmlns:a16="http://schemas.microsoft.com/office/drawing/2014/main" id="{6303785E-4B52-44BB-BC39-C14751D7B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14" y="3522681"/>
            <a:ext cx="3243358" cy="2497866"/>
          </a:xfrm>
          <a:prstGeom prst="rect">
            <a:avLst/>
          </a:prstGeom>
        </p:spPr>
      </p:pic>
      <p:pic>
        <p:nvPicPr>
          <p:cNvPr id="5" name="図 4">
            <a:extLst>
              <a:ext uri="{FF2B5EF4-FFF2-40B4-BE49-F238E27FC236}">
                <a16:creationId xmlns:a16="http://schemas.microsoft.com/office/drawing/2014/main" id="{50B5E213-00BB-434F-93A1-55CFECF335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14" y="1005751"/>
            <a:ext cx="3250800" cy="2503791"/>
          </a:xfrm>
          <a:prstGeom prst="rect">
            <a:avLst/>
          </a:prstGeom>
        </p:spPr>
      </p:pic>
      <p:sp>
        <p:nvSpPr>
          <p:cNvPr id="2" name="タイトル 1"/>
          <p:cNvSpPr>
            <a:spLocks noGrp="1"/>
          </p:cNvSpPr>
          <p:nvPr>
            <p:ph type="title"/>
          </p:nvPr>
        </p:nvSpPr>
        <p:spPr>
          <a:xfrm>
            <a:off x="0" y="0"/>
            <a:ext cx="6858000" cy="1524000"/>
          </a:xfrm>
        </p:spPr>
        <p:txBody>
          <a:bodyPr anchor="t">
            <a:normAutofit/>
          </a:bodyPr>
          <a:lstStyle/>
          <a:p>
            <a:pPr algn="r"/>
            <a:r>
              <a:rPr kumimoji="1" lang="en-US" altLang="ja-JP" sz="2400" dirty="0">
                <a:latin typeface="Arial" panose="020B0604020202020204" pitchFamily="34" charset="0"/>
                <a:cs typeface="Arial" panose="020B0604020202020204" pitchFamily="34" charset="0"/>
              </a:rPr>
              <a:t>Supplementary Figure 3</a:t>
            </a:r>
            <a:endParaRPr kumimoji="1" lang="ja-JP" altLang="en-US" sz="2400" dirty="0">
              <a:latin typeface="Arial" panose="020B0604020202020204" pitchFamily="34" charset="0"/>
              <a:cs typeface="Arial" panose="020B0604020202020204" pitchFamily="34" charset="0"/>
            </a:endParaRPr>
          </a:p>
        </p:txBody>
      </p:sp>
      <p:sp>
        <p:nvSpPr>
          <p:cNvPr id="9" name="正方形/長方形 8">
            <a:extLst>
              <a:ext uri="{FF2B5EF4-FFF2-40B4-BE49-F238E27FC236}">
                <a16:creationId xmlns:a16="http://schemas.microsoft.com/office/drawing/2014/main" id="{8E8DD313-153E-46C7-ACAC-19DA66F82E4A}"/>
              </a:ext>
            </a:extLst>
          </p:cNvPr>
          <p:cNvSpPr/>
          <p:nvPr/>
        </p:nvSpPr>
        <p:spPr>
          <a:xfrm>
            <a:off x="92214" y="6876256"/>
            <a:ext cx="6631235" cy="1600438"/>
          </a:xfrm>
          <a:prstGeom prst="rect">
            <a:avLst/>
          </a:prstGeom>
        </p:spPr>
        <p:txBody>
          <a:bodyPr wrap="square">
            <a:spAutoFit/>
          </a:bodyPr>
          <a:lstStyle/>
          <a:p>
            <a:r>
              <a:rPr lang="en-US" altLang="ja-JP" sz="1400" b="1" kern="100" dirty="0">
                <a:latin typeface="Arial" panose="020B0604020202020204" pitchFamily="34" charset="0"/>
                <a:ea typeface="ＭＳ 明朝" panose="02020609040205080304" pitchFamily="17" charset="-128"/>
                <a:cs typeface="Arial" panose="020B0604020202020204" pitchFamily="34" charset="0"/>
              </a:rPr>
              <a:t>Supplementary Figure 3. </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Gene expression of metabolizing enzymes in XF-HIOs. The relative gene expressions in a single of the XF-HIOs are represented by black bars, whereas those of the controls (adult intestines and ES cells ) are in gray and in white bars, respectively. Values were normalized against GAPDH. Data are reported as means ± SE. Statistical significance were identified using Student’s t-test (*</a:t>
            </a:r>
            <a:r>
              <a:rPr lang="en-US" altLang="ja-JP" sz="1400" i="1" kern="100" dirty="0">
                <a:latin typeface="Arial" panose="020B0604020202020204" pitchFamily="34" charset="0"/>
                <a:ea typeface="ＭＳ 明朝" panose="02020609040205080304" pitchFamily="17" charset="-128"/>
                <a:cs typeface="Arial" panose="020B0604020202020204" pitchFamily="34" charset="0"/>
              </a:rPr>
              <a:t>p</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 &lt; 0.05, **</a:t>
            </a:r>
            <a:r>
              <a:rPr lang="en-US" altLang="ja-JP" sz="1400" i="1" kern="100" dirty="0">
                <a:latin typeface="Arial" panose="020B0604020202020204" pitchFamily="34" charset="0"/>
                <a:ea typeface="ＭＳ 明朝" panose="02020609040205080304" pitchFamily="17" charset="-128"/>
                <a:cs typeface="Arial" panose="020B0604020202020204" pitchFamily="34" charset="0"/>
              </a:rPr>
              <a:t>p</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 &lt; 0.01; n = 5).</a:t>
            </a:r>
            <a:endParaRPr lang="ja-JP" altLang="en-US" sz="1400" dirty="0">
              <a:latin typeface="Arial" panose="020B0604020202020204" pitchFamily="34" charset="0"/>
              <a:cs typeface="Arial" panose="020B0604020202020204" pitchFamily="34" charset="0"/>
            </a:endParaRPr>
          </a:p>
          <a:p>
            <a:endParaRPr lang="ja-JP" altLang="en-US" sz="1400" dirty="0">
              <a:latin typeface="Arial" panose="020B0604020202020204" pitchFamily="34" charset="0"/>
              <a:cs typeface="Arial" panose="020B0604020202020204" pitchFamily="34" charset="0"/>
            </a:endParaRPr>
          </a:p>
        </p:txBody>
      </p:sp>
      <p:pic>
        <p:nvPicPr>
          <p:cNvPr id="11" name="図 10">
            <a:extLst>
              <a:ext uri="{FF2B5EF4-FFF2-40B4-BE49-F238E27FC236}">
                <a16:creationId xmlns:a16="http://schemas.microsoft.com/office/drawing/2014/main" id="{51E647EA-1822-42A2-952F-CE69934936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9168" y="1012863"/>
            <a:ext cx="3250800" cy="2501837"/>
          </a:xfrm>
          <a:prstGeom prst="rect">
            <a:avLst/>
          </a:prstGeom>
        </p:spPr>
      </p:pic>
      <p:grpSp>
        <p:nvGrpSpPr>
          <p:cNvPr id="8" name="グループ化 7">
            <a:extLst>
              <a:ext uri="{FF2B5EF4-FFF2-40B4-BE49-F238E27FC236}">
                <a16:creationId xmlns:a16="http://schemas.microsoft.com/office/drawing/2014/main" id="{B162FB9C-850C-453D-B17F-FE3B2323E703}"/>
              </a:ext>
            </a:extLst>
          </p:cNvPr>
          <p:cNvGrpSpPr/>
          <p:nvPr/>
        </p:nvGrpSpPr>
        <p:grpSpPr>
          <a:xfrm>
            <a:off x="59633" y="5995550"/>
            <a:ext cx="1057741" cy="194154"/>
            <a:chOff x="56631" y="8409474"/>
            <a:chExt cx="1057741" cy="194154"/>
          </a:xfrm>
        </p:grpSpPr>
        <p:sp>
          <p:nvSpPr>
            <p:cNvPr id="10" name="テキスト ボックス 9">
              <a:extLst>
                <a:ext uri="{FF2B5EF4-FFF2-40B4-BE49-F238E27FC236}">
                  <a16:creationId xmlns:a16="http://schemas.microsoft.com/office/drawing/2014/main" id="{2055A31B-9805-4FC8-AD7C-638450DA66C2}"/>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12" name="テキスト ボックス 11">
              <a:extLst>
                <a:ext uri="{FF2B5EF4-FFF2-40B4-BE49-F238E27FC236}">
                  <a16:creationId xmlns:a16="http://schemas.microsoft.com/office/drawing/2014/main" id="{D4F10E54-FBED-4521-AAD8-8766E78072AF}"/>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13" name="テキスト ボックス 12">
              <a:extLst>
                <a:ext uri="{FF2B5EF4-FFF2-40B4-BE49-F238E27FC236}">
                  <a16:creationId xmlns:a16="http://schemas.microsoft.com/office/drawing/2014/main" id="{3D2F1596-5630-44F3-8538-49DAE708AE3A}"/>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15" name="グループ化 14">
            <a:extLst>
              <a:ext uri="{FF2B5EF4-FFF2-40B4-BE49-F238E27FC236}">
                <a16:creationId xmlns:a16="http://schemas.microsoft.com/office/drawing/2014/main" id="{DD0F272B-4697-4C4A-AEB3-73B990CFE806}"/>
              </a:ext>
            </a:extLst>
          </p:cNvPr>
          <p:cNvGrpSpPr/>
          <p:nvPr/>
        </p:nvGrpSpPr>
        <p:grpSpPr>
          <a:xfrm>
            <a:off x="1133795" y="5990806"/>
            <a:ext cx="1057741" cy="194154"/>
            <a:chOff x="56631" y="8409474"/>
            <a:chExt cx="1057741" cy="194154"/>
          </a:xfrm>
        </p:grpSpPr>
        <p:sp>
          <p:nvSpPr>
            <p:cNvPr id="16" name="テキスト ボックス 15">
              <a:extLst>
                <a:ext uri="{FF2B5EF4-FFF2-40B4-BE49-F238E27FC236}">
                  <a16:creationId xmlns:a16="http://schemas.microsoft.com/office/drawing/2014/main" id="{DEF6565E-AC0E-425A-92E4-FB3452FCE87A}"/>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17" name="テキスト ボックス 16">
              <a:extLst>
                <a:ext uri="{FF2B5EF4-FFF2-40B4-BE49-F238E27FC236}">
                  <a16:creationId xmlns:a16="http://schemas.microsoft.com/office/drawing/2014/main" id="{AFBE0C97-0953-4607-B6C0-0BA7C91C09D0}"/>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18" name="テキスト ボックス 17">
              <a:extLst>
                <a:ext uri="{FF2B5EF4-FFF2-40B4-BE49-F238E27FC236}">
                  <a16:creationId xmlns:a16="http://schemas.microsoft.com/office/drawing/2014/main" id="{A4E0BBE6-0F9B-453D-93B0-FBEB60C93EA3}"/>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20" name="グループ化 19">
            <a:extLst>
              <a:ext uri="{FF2B5EF4-FFF2-40B4-BE49-F238E27FC236}">
                <a16:creationId xmlns:a16="http://schemas.microsoft.com/office/drawing/2014/main" id="{3DBCB412-A7AB-44B9-8C8F-67823F00DF66}"/>
              </a:ext>
            </a:extLst>
          </p:cNvPr>
          <p:cNvGrpSpPr/>
          <p:nvPr/>
        </p:nvGrpSpPr>
        <p:grpSpPr>
          <a:xfrm>
            <a:off x="2197793" y="5995550"/>
            <a:ext cx="1057741" cy="194154"/>
            <a:chOff x="56631" y="8409474"/>
            <a:chExt cx="1057741" cy="194154"/>
          </a:xfrm>
        </p:grpSpPr>
        <p:sp>
          <p:nvSpPr>
            <p:cNvPr id="21" name="テキスト ボックス 20">
              <a:extLst>
                <a:ext uri="{FF2B5EF4-FFF2-40B4-BE49-F238E27FC236}">
                  <a16:creationId xmlns:a16="http://schemas.microsoft.com/office/drawing/2014/main" id="{54AC29A4-58ED-47F3-8B63-F157CAF5B20B}"/>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22" name="テキスト ボックス 21">
              <a:extLst>
                <a:ext uri="{FF2B5EF4-FFF2-40B4-BE49-F238E27FC236}">
                  <a16:creationId xmlns:a16="http://schemas.microsoft.com/office/drawing/2014/main" id="{F584EB3B-FCEF-4EF4-9113-04DB309B5BBB}"/>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23" name="テキスト ボックス 22">
              <a:extLst>
                <a:ext uri="{FF2B5EF4-FFF2-40B4-BE49-F238E27FC236}">
                  <a16:creationId xmlns:a16="http://schemas.microsoft.com/office/drawing/2014/main" id="{702D5AC4-A952-4A0E-BC10-EA432F4178BC}"/>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24" name="グループ化 23">
            <a:extLst>
              <a:ext uri="{FF2B5EF4-FFF2-40B4-BE49-F238E27FC236}">
                <a16:creationId xmlns:a16="http://schemas.microsoft.com/office/drawing/2014/main" id="{9B75ABD9-CFEB-4183-8E55-85C1D812EF6B}"/>
              </a:ext>
            </a:extLst>
          </p:cNvPr>
          <p:cNvGrpSpPr/>
          <p:nvPr/>
        </p:nvGrpSpPr>
        <p:grpSpPr>
          <a:xfrm>
            <a:off x="3313321" y="4333409"/>
            <a:ext cx="1057741" cy="194154"/>
            <a:chOff x="56631" y="8409474"/>
            <a:chExt cx="1057741" cy="194154"/>
          </a:xfrm>
        </p:grpSpPr>
        <p:sp>
          <p:nvSpPr>
            <p:cNvPr id="25" name="テキスト ボックス 24">
              <a:extLst>
                <a:ext uri="{FF2B5EF4-FFF2-40B4-BE49-F238E27FC236}">
                  <a16:creationId xmlns:a16="http://schemas.microsoft.com/office/drawing/2014/main" id="{E570B587-4AF8-4F66-88F1-221B6770EDE6}"/>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26" name="テキスト ボックス 25">
              <a:extLst>
                <a:ext uri="{FF2B5EF4-FFF2-40B4-BE49-F238E27FC236}">
                  <a16:creationId xmlns:a16="http://schemas.microsoft.com/office/drawing/2014/main" id="{C700B7E0-74D5-4664-A871-38EC4CEB7D33}"/>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27" name="テキスト ボックス 26">
              <a:extLst>
                <a:ext uri="{FF2B5EF4-FFF2-40B4-BE49-F238E27FC236}">
                  <a16:creationId xmlns:a16="http://schemas.microsoft.com/office/drawing/2014/main" id="{32C7060E-037A-4757-A642-E97A857F4530}"/>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28" name="グループ化 27">
            <a:extLst>
              <a:ext uri="{FF2B5EF4-FFF2-40B4-BE49-F238E27FC236}">
                <a16:creationId xmlns:a16="http://schemas.microsoft.com/office/drawing/2014/main" id="{B23FCBA7-EF39-4334-A32D-3EC2A792DA4C}"/>
              </a:ext>
            </a:extLst>
          </p:cNvPr>
          <p:cNvGrpSpPr/>
          <p:nvPr/>
        </p:nvGrpSpPr>
        <p:grpSpPr>
          <a:xfrm>
            <a:off x="4387483" y="4328665"/>
            <a:ext cx="1057741" cy="194154"/>
            <a:chOff x="56631" y="8409474"/>
            <a:chExt cx="1057741" cy="194154"/>
          </a:xfrm>
        </p:grpSpPr>
        <p:sp>
          <p:nvSpPr>
            <p:cNvPr id="29" name="テキスト ボックス 28">
              <a:extLst>
                <a:ext uri="{FF2B5EF4-FFF2-40B4-BE49-F238E27FC236}">
                  <a16:creationId xmlns:a16="http://schemas.microsoft.com/office/drawing/2014/main" id="{93D4BE33-2ADB-4CCE-A951-56C69FE23A45}"/>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30" name="テキスト ボックス 29">
              <a:extLst>
                <a:ext uri="{FF2B5EF4-FFF2-40B4-BE49-F238E27FC236}">
                  <a16:creationId xmlns:a16="http://schemas.microsoft.com/office/drawing/2014/main" id="{70B12A61-69B6-4D83-9773-BFF04928A704}"/>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31" name="テキスト ボックス 30">
              <a:extLst>
                <a:ext uri="{FF2B5EF4-FFF2-40B4-BE49-F238E27FC236}">
                  <a16:creationId xmlns:a16="http://schemas.microsoft.com/office/drawing/2014/main" id="{A9EFD48D-E887-4966-961F-ED2068C30C03}"/>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grpSp>
        <p:nvGrpSpPr>
          <p:cNvPr id="32" name="グループ化 31">
            <a:extLst>
              <a:ext uri="{FF2B5EF4-FFF2-40B4-BE49-F238E27FC236}">
                <a16:creationId xmlns:a16="http://schemas.microsoft.com/office/drawing/2014/main" id="{E2B4F996-66C0-4F04-91B6-B1843D859AFF}"/>
              </a:ext>
            </a:extLst>
          </p:cNvPr>
          <p:cNvGrpSpPr/>
          <p:nvPr/>
        </p:nvGrpSpPr>
        <p:grpSpPr>
          <a:xfrm>
            <a:off x="5492283" y="4333409"/>
            <a:ext cx="1057741" cy="194154"/>
            <a:chOff x="56631" y="8409474"/>
            <a:chExt cx="1057741" cy="194154"/>
          </a:xfrm>
        </p:grpSpPr>
        <p:sp>
          <p:nvSpPr>
            <p:cNvPr id="33" name="テキスト ボックス 32">
              <a:extLst>
                <a:ext uri="{FF2B5EF4-FFF2-40B4-BE49-F238E27FC236}">
                  <a16:creationId xmlns:a16="http://schemas.microsoft.com/office/drawing/2014/main" id="{E4640E6B-06B6-4521-BA59-9071D96C9FC4}"/>
                </a:ext>
              </a:extLst>
            </p:cNvPr>
            <p:cNvSpPr txBox="1"/>
            <p:nvPr/>
          </p:nvSpPr>
          <p:spPr>
            <a:xfrm rot="18900000">
              <a:off x="56631" y="8418961"/>
              <a:ext cx="52228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Intestine</a:t>
              </a:r>
            </a:p>
          </p:txBody>
        </p:sp>
        <p:sp>
          <p:nvSpPr>
            <p:cNvPr id="34" name="テキスト ボックス 33">
              <a:extLst>
                <a:ext uri="{FF2B5EF4-FFF2-40B4-BE49-F238E27FC236}">
                  <a16:creationId xmlns:a16="http://schemas.microsoft.com/office/drawing/2014/main" id="{1A66EF9D-BDA2-40BA-B4C2-6710E2518454}"/>
                </a:ext>
              </a:extLst>
            </p:cNvPr>
            <p:cNvSpPr txBox="1"/>
            <p:nvPr/>
          </p:nvSpPr>
          <p:spPr>
            <a:xfrm rot="18900000">
              <a:off x="648256" y="8409474"/>
              <a:ext cx="46611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XF-HIO</a:t>
              </a:r>
            </a:p>
          </p:txBody>
        </p:sp>
        <p:sp>
          <p:nvSpPr>
            <p:cNvPr id="35" name="テキスト ボックス 34">
              <a:extLst>
                <a:ext uri="{FF2B5EF4-FFF2-40B4-BE49-F238E27FC236}">
                  <a16:creationId xmlns:a16="http://schemas.microsoft.com/office/drawing/2014/main" id="{8435AF8F-1C92-4E14-8A71-CE397C580D08}"/>
                </a:ext>
              </a:extLst>
            </p:cNvPr>
            <p:cNvSpPr txBox="1"/>
            <p:nvPr/>
          </p:nvSpPr>
          <p:spPr>
            <a:xfrm rot="18900000">
              <a:off x="346159" y="8418962"/>
              <a:ext cx="492946" cy="184666"/>
            </a:xfrm>
            <a:prstGeom prst="rect">
              <a:avLst/>
            </a:prstGeom>
            <a:noFill/>
          </p:spPr>
          <p:txBody>
            <a:bodyPr wrap="square" rtlCol="0">
              <a:spAutoFit/>
            </a:bodyPr>
            <a:lstStyle/>
            <a:p>
              <a:pPr algn="ctr"/>
              <a:r>
                <a:rPr lang="en-US" altLang="ja-JP" sz="600" dirty="0">
                  <a:latin typeface="Arial" panose="020B0604020202020204" pitchFamily="34" charset="0"/>
                  <a:cs typeface="Arial" panose="020B0604020202020204" pitchFamily="34" charset="0"/>
                </a:rPr>
                <a:t>ES cells</a:t>
              </a:r>
            </a:p>
          </p:txBody>
        </p:sp>
      </p:grpSp>
    </p:spTree>
    <p:extLst>
      <p:ext uri="{BB962C8B-B14F-4D97-AF65-F5344CB8AC3E}">
        <p14:creationId xmlns:p14="http://schemas.microsoft.com/office/powerpoint/2010/main" val="2462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6858000" cy="1524000"/>
          </a:xfrm>
        </p:spPr>
        <p:txBody>
          <a:bodyPr anchor="t">
            <a:normAutofit/>
          </a:bodyPr>
          <a:lstStyle/>
          <a:p>
            <a:pPr algn="r"/>
            <a:r>
              <a:rPr kumimoji="1" lang="en-US" altLang="ja-JP" sz="2400" dirty="0">
                <a:latin typeface="Arial" panose="020B0604020202020204" pitchFamily="34" charset="0"/>
                <a:cs typeface="Arial" panose="020B0604020202020204" pitchFamily="34" charset="0"/>
              </a:rPr>
              <a:t>Supplementary Figure 4</a:t>
            </a:r>
            <a:endParaRPr kumimoji="1" lang="ja-JP" altLang="en-US" sz="2400" dirty="0">
              <a:latin typeface="Arial" panose="020B0604020202020204" pitchFamily="34" charset="0"/>
              <a:cs typeface="Arial" panose="020B0604020202020204" pitchFamily="34" charset="0"/>
            </a:endParaRPr>
          </a:p>
        </p:txBody>
      </p:sp>
      <p:grpSp>
        <p:nvGrpSpPr>
          <p:cNvPr id="11" name="グループ化 10">
            <a:extLst>
              <a:ext uri="{FF2B5EF4-FFF2-40B4-BE49-F238E27FC236}">
                <a16:creationId xmlns:a16="http://schemas.microsoft.com/office/drawing/2014/main" id="{31960C2F-A7F3-4393-8378-02FFD27146BE}"/>
              </a:ext>
            </a:extLst>
          </p:cNvPr>
          <p:cNvGrpSpPr/>
          <p:nvPr/>
        </p:nvGrpSpPr>
        <p:grpSpPr>
          <a:xfrm>
            <a:off x="794428" y="1681267"/>
            <a:ext cx="5259548" cy="2386677"/>
            <a:chOff x="794428" y="1681267"/>
            <a:chExt cx="5259548" cy="2386677"/>
          </a:xfrm>
        </p:grpSpPr>
        <p:pic>
          <p:nvPicPr>
            <p:cNvPr id="14" name="図 13" descr="CES1_intestine_Overlay-1（ドラッグされました）.tiff">
              <a:extLst>
                <a:ext uri="{FF2B5EF4-FFF2-40B4-BE49-F238E27FC236}">
                  <a16:creationId xmlns:a16="http://schemas.microsoft.com/office/drawing/2014/main" id="{69D46C7E-6994-4DA9-B179-E3DB0A276E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802"/>
            <a:stretch/>
          </p:blipFill>
          <p:spPr>
            <a:xfrm>
              <a:off x="1202934" y="1988045"/>
              <a:ext cx="2412915" cy="2079899"/>
            </a:xfrm>
            <a:prstGeom prst="rect">
              <a:avLst/>
            </a:prstGeom>
          </p:spPr>
        </p:pic>
        <p:pic>
          <p:nvPicPr>
            <p:cNvPr id="15" name="図 14" descr="CES2_intestine1_Overlay-1（ドラッグされました）.tiff">
              <a:extLst>
                <a:ext uri="{FF2B5EF4-FFF2-40B4-BE49-F238E27FC236}">
                  <a16:creationId xmlns:a16="http://schemas.microsoft.com/office/drawing/2014/main" id="{29998E8B-CC14-4D2C-BD40-4679802FEE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46899" y="1986724"/>
              <a:ext cx="2407077" cy="2079899"/>
            </a:xfrm>
            <a:prstGeom prst="rect">
              <a:avLst/>
            </a:prstGeom>
          </p:spPr>
        </p:pic>
        <p:sp>
          <p:nvSpPr>
            <p:cNvPr id="19" name="テキスト ボックス 18">
              <a:extLst>
                <a:ext uri="{FF2B5EF4-FFF2-40B4-BE49-F238E27FC236}">
                  <a16:creationId xmlns:a16="http://schemas.microsoft.com/office/drawing/2014/main" id="{0ED144E1-554F-43D3-AC73-64A498456442}"/>
                </a:ext>
              </a:extLst>
            </p:cNvPr>
            <p:cNvSpPr txBox="1"/>
            <p:nvPr/>
          </p:nvSpPr>
          <p:spPr>
            <a:xfrm>
              <a:off x="1202934" y="1681268"/>
              <a:ext cx="2412915" cy="276999"/>
            </a:xfrm>
            <a:prstGeom prst="rect">
              <a:avLst/>
            </a:prstGeom>
            <a:noFill/>
            <a:ln>
              <a:solidFill>
                <a:schemeClr val="tx1"/>
              </a:solidFill>
            </a:ln>
          </p:spPr>
          <p:txBody>
            <a:bodyPr wrap="square" rtlCol="0" anchor="ctr">
              <a:spAutoFit/>
            </a:bodyPr>
            <a:lstStyle/>
            <a:p>
              <a:pPr algn="ctr"/>
              <a:r>
                <a:rPr kumimoji="1" lang="en-US" altLang="ja-JP" sz="1200" dirty="0">
                  <a:latin typeface="Arial" panose="020B0604020202020204" pitchFamily="34" charset="0"/>
                  <a:cs typeface="Arial" panose="020B0604020202020204" pitchFamily="34" charset="0"/>
                </a:rPr>
                <a:t>CES1</a:t>
              </a:r>
              <a:endParaRPr kumimoji="1" lang="ja-JP" altLang="en-US" sz="12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45F71750-D945-4A3D-BC8D-843AEC046A79}"/>
                </a:ext>
              </a:extLst>
            </p:cNvPr>
            <p:cNvSpPr txBox="1"/>
            <p:nvPr/>
          </p:nvSpPr>
          <p:spPr>
            <a:xfrm>
              <a:off x="3633030" y="1681267"/>
              <a:ext cx="2412915" cy="276999"/>
            </a:xfrm>
            <a:prstGeom prst="rect">
              <a:avLst/>
            </a:prstGeom>
            <a:noFill/>
            <a:ln>
              <a:solidFill>
                <a:schemeClr val="tx1"/>
              </a:solidFill>
            </a:ln>
          </p:spPr>
          <p:txBody>
            <a:bodyPr wrap="square" rtlCol="0" anchor="ctr">
              <a:spAutoFit/>
            </a:bodyPr>
            <a:lstStyle/>
            <a:p>
              <a:pPr algn="ctr"/>
              <a:r>
                <a:rPr kumimoji="1" lang="en-US" altLang="ja-JP" sz="1200" dirty="0">
                  <a:latin typeface="Arial" panose="020B0604020202020204" pitchFamily="34" charset="0"/>
                  <a:cs typeface="Arial" panose="020B0604020202020204" pitchFamily="34" charset="0"/>
                </a:rPr>
                <a:t>CES2</a:t>
              </a:r>
              <a:endParaRPr kumimoji="1" lang="ja-JP" altLang="en-US" sz="1200" dirty="0">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40276937-F244-4C9C-BE55-83AE83C8BFE3}"/>
                </a:ext>
              </a:extLst>
            </p:cNvPr>
            <p:cNvSpPr txBox="1"/>
            <p:nvPr/>
          </p:nvSpPr>
          <p:spPr>
            <a:xfrm>
              <a:off x="794428" y="1975428"/>
              <a:ext cx="369332" cy="2086765"/>
            </a:xfrm>
            <a:prstGeom prst="rect">
              <a:avLst/>
            </a:prstGeom>
            <a:noFill/>
            <a:ln>
              <a:solidFill>
                <a:schemeClr val="tx1"/>
              </a:solidFill>
            </a:ln>
          </p:spPr>
          <p:txBody>
            <a:bodyPr vert="vert270" wrap="square" rtlCol="0" anchor="ctr">
              <a:spAutoFit/>
            </a:bodyPr>
            <a:lstStyle/>
            <a:p>
              <a:pPr algn="ctr"/>
              <a:r>
                <a:rPr kumimoji="1" lang="en-US" altLang="ja-JP" sz="1200" dirty="0">
                  <a:latin typeface="Arial" panose="020B0604020202020204" pitchFamily="34" charset="0"/>
                  <a:cs typeface="Arial" panose="020B0604020202020204" pitchFamily="34" charset="0"/>
                </a:rPr>
                <a:t>Human small intestine</a:t>
              </a:r>
              <a:endParaRPr kumimoji="1" lang="ja-JP" altLang="en-US" sz="1200" dirty="0">
                <a:latin typeface="Arial" panose="020B0604020202020204" pitchFamily="34" charset="0"/>
                <a:cs typeface="Arial" panose="020B0604020202020204" pitchFamily="34" charset="0"/>
              </a:endParaRPr>
            </a:p>
          </p:txBody>
        </p:sp>
      </p:grpSp>
      <p:sp>
        <p:nvSpPr>
          <p:cNvPr id="12" name="正方形/長方形 11">
            <a:extLst>
              <a:ext uri="{FF2B5EF4-FFF2-40B4-BE49-F238E27FC236}">
                <a16:creationId xmlns:a16="http://schemas.microsoft.com/office/drawing/2014/main" id="{2C4788BF-0B22-4B91-A119-6D4627FFCACC}"/>
              </a:ext>
            </a:extLst>
          </p:cNvPr>
          <p:cNvSpPr/>
          <p:nvPr/>
        </p:nvSpPr>
        <p:spPr>
          <a:xfrm>
            <a:off x="404664" y="4932040"/>
            <a:ext cx="6631235" cy="523220"/>
          </a:xfrm>
          <a:prstGeom prst="rect">
            <a:avLst/>
          </a:prstGeom>
        </p:spPr>
        <p:txBody>
          <a:bodyPr wrap="square">
            <a:spAutoFit/>
          </a:bodyPr>
          <a:lstStyle/>
          <a:p>
            <a:r>
              <a:rPr lang="en-US" altLang="ja-JP" sz="1400" b="1" kern="100" dirty="0">
                <a:latin typeface="Arial" panose="020B0604020202020204" pitchFamily="34" charset="0"/>
                <a:ea typeface="ＭＳ 明朝" panose="02020609040205080304" pitchFamily="17" charset="-128"/>
                <a:cs typeface="Arial" panose="020B0604020202020204" pitchFamily="34" charset="0"/>
              </a:rPr>
              <a:t>Supplementary Figure 4. </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Human small intestine showed strong staining for CES2,whereas it exhibited very weak staining for CES1.</a:t>
            </a:r>
            <a:endParaRPr lang="ja-JP"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405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26AF98-4D17-48B0-BA71-A9162ECD24D2}"/>
              </a:ext>
            </a:extLst>
          </p:cNvPr>
          <p:cNvSpPr txBox="1">
            <a:spLocks/>
          </p:cNvSpPr>
          <p:nvPr/>
        </p:nvSpPr>
        <p:spPr>
          <a:xfrm>
            <a:off x="0" y="0"/>
            <a:ext cx="6858000" cy="1524000"/>
          </a:xfrm>
          <a:prstGeom prst="rect">
            <a:avLst/>
          </a:prstGeom>
        </p:spPr>
        <p:txBody>
          <a:bodyPr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r>
              <a:rPr lang="en-US" altLang="ja-JP" sz="2400" dirty="0">
                <a:latin typeface="Arial" panose="020B0604020202020204" pitchFamily="34" charset="0"/>
                <a:cs typeface="Arial" panose="020B0604020202020204" pitchFamily="34" charset="0"/>
              </a:rPr>
              <a:t>Supplementary Figure 5</a:t>
            </a:r>
            <a:endParaRPr lang="ja-JP" altLang="en-US" sz="2400" dirty="0">
              <a:latin typeface="Arial" panose="020B0604020202020204" pitchFamily="34" charset="0"/>
              <a:cs typeface="Arial" panose="020B0604020202020204" pitchFamily="34" charset="0"/>
            </a:endParaRPr>
          </a:p>
        </p:txBody>
      </p:sp>
      <p:sp>
        <p:nvSpPr>
          <p:cNvPr id="4" name="正方形/長方形 3">
            <a:extLst>
              <a:ext uri="{FF2B5EF4-FFF2-40B4-BE49-F238E27FC236}">
                <a16:creationId xmlns:a16="http://schemas.microsoft.com/office/drawing/2014/main" id="{DC31DF66-5861-42AA-BACD-683D278CB351}"/>
              </a:ext>
            </a:extLst>
          </p:cNvPr>
          <p:cNvSpPr/>
          <p:nvPr/>
        </p:nvSpPr>
        <p:spPr>
          <a:xfrm>
            <a:off x="401415" y="4932040"/>
            <a:ext cx="6158136" cy="307777"/>
          </a:xfrm>
          <a:prstGeom prst="rect">
            <a:avLst/>
          </a:prstGeom>
        </p:spPr>
        <p:txBody>
          <a:bodyPr wrap="square">
            <a:spAutoFit/>
          </a:bodyPr>
          <a:lstStyle/>
          <a:p>
            <a:r>
              <a:rPr lang="en-US" altLang="ja-JP" sz="1400" b="1" kern="100" dirty="0">
                <a:latin typeface="Arial" panose="020B0604020202020204" pitchFamily="34" charset="0"/>
                <a:ea typeface="ＭＳ 明朝" panose="02020609040205080304" pitchFamily="17" charset="-128"/>
                <a:cs typeface="Arial" panose="020B0604020202020204" pitchFamily="34" charset="0"/>
              </a:rPr>
              <a:t>Supplementary Figure 5. </a:t>
            </a:r>
            <a:r>
              <a:rPr lang="en-US" altLang="ja-JP" sz="1400" kern="100" dirty="0">
                <a:latin typeface="Arial" panose="020B0604020202020204" pitchFamily="34" charset="0"/>
                <a:ea typeface="ＭＳ 明朝" panose="02020609040205080304" pitchFamily="17" charset="-128"/>
                <a:cs typeface="Arial" panose="020B0604020202020204" pitchFamily="34" charset="0"/>
              </a:rPr>
              <a:t>Isotype control staining of human intestine.  </a:t>
            </a:r>
            <a:endParaRPr lang="ja-JP" altLang="en-US" sz="1400" dirty="0">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BFD4C8B0-293C-47AC-8172-BA054C40B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934" y="2009965"/>
            <a:ext cx="2412915" cy="1809686"/>
          </a:xfrm>
          <a:prstGeom prst="rect">
            <a:avLst/>
          </a:prstGeom>
        </p:spPr>
      </p:pic>
      <p:pic>
        <p:nvPicPr>
          <p:cNvPr id="8" name="図 7">
            <a:extLst>
              <a:ext uri="{FF2B5EF4-FFF2-40B4-BE49-F238E27FC236}">
                <a16:creationId xmlns:a16="http://schemas.microsoft.com/office/drawing/2014/main" id="{8C64FBAD-148B-48CE-9636-E7F8FA7EA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335" y="2013027"/>
            <a:ext cx="2412916" cy="1809687"/>
          </a:xfrm>
          <a:prstGeom prst="rect">
            <a:avLst/>
          </a:prstGeom>
        </p:spPr>
      </p:pic>
      <p:sp>
        <p:nvSpPr>
          <p:cNvPr id="9" name="テキスト ボックス 8">
            <a:extLst>
              <a:ext uri="{FF2B5EF4-FFF2-40B4-BE49-F238E27FC236}">
                <a16:creationId xmlns:a16="http://schemas.microsoft.com/office/drawing/2014/main" id="{816B1DA5-6B44-46CC-BFC9-B65E69BCBC41}"/>
              </a:ext>
            </a:extLst>
          </p:cNvPr>
          <p:cNvSpPr txBox="1"/>
          <p:nvPr/>
        </p:nvSpPr>
        <p:spPr>
          <a:xfrm>
            <a:off x="1202934" y="1681268"/>
            <a:ext cx="2412915" cy="276999"/>
          </a:xfrm>
          <a:prstGeom prst="rect">
            <a:avLst/>
          </a:prstGeom>
          <a:noFill/>
          <a:ln>
            <a:solidFill>
              <a:schemeClr val="tx1"/>
            </a:solidFill>
          </a:ln>
        </p:spPr>
        <p:txBody>
          <a:bodyPr wrap="square" rtlCol="0" anchor="ctr">
            <a:spAutoFit/>
          </a:bodyPr>
          <a:lstStyle/>
          <a:p>
            <a:pPr algn="ctr"/>
            <a:r>
              <a:rPr lang="en-US" altLang="ja-JP" sz="1200" dirty="0">
                <a:latin typeface="Arial" panose="020B0604020202020204" pitchFamily="34" charset="0"/>
                <a:cs typeface="Arial" panose="020B0604020202020204" pitchFamily="34" charset="0"/>
              </a:rPr>
              <a:t>Isotype </a:t>
            </a:r>
            <a:r>
              <a:rPr kumimoji="1" lang="en-US" altLang="ja-JP" sz="1200" dirty="0">
                <a:latin typeface="Arial" panose="020B0604020202020204" pitchFamily="34" charset="0"/>
                <a:cs typeface="Arial" panose="020B0604020202020204" pitchFamily="34" charset="0"/>
              </a:rPr>
              <a:t>Rabbit IgG antibody </a:t>
            </a:r>
            <a:endParaRPr kumimoji="1" lang="ja-JP" altLang="en-US" sz="12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2251BFA6-7C76-47BE-BA5F-D37B0578CC61}"/>
              </a:ext>
            </a:extLst>
          </p:cNvPr>
          <p:cNvSpPr txBox="1"/>
          <p:nvPr/>
        </p:nvSpPr>
        <p:spPr>
          <a:xfrm>
            <a:off x="794428" y="1975428"/>
            <a:ext cx="369332" cy="1872000"/>
          </a:xfrm>
          <a:prstGeom prst="rect">
            <a:avLst/>
          </a:prstGeom>
          <a:noFill/>
          <a:ln>
            <a:solidFill>
              <a:schemeClr val="tx1"/>
            </a:solidFill>
          </a:ln>
        </p:spPr>
        <p:txBody>
          <a:bodyPr vert="vert270" wrap="square" rtlCol="0" anchor="ctr">
            <a:spAutoFit/>
          </a:bodyPr>
          <a:lstStyle/>
          <a:p>
            <a:pPr algn="ctr"/>
            <a:r>
              <a:rPr kumimoji="1" lang="en-US" altLang="ja-JP" sz="1200" dirty="0">
                <a:latin typeface="Arial" panose="020B0604020202020204" pitchFamily="34" charset="0"/>
                <a:cs typeface="Arial" panose="020B0604020202020204" pitchFamily="34" charset="0"/>
              </a:rPr>
              <a:t>Human small intestine</a:t>
            </a:r>
            <a:endParaRPr kumimoji="1" lang="ja-JP" altLang="en-US" sz="12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DCF76701-7C3B-4426-9EAA-CEE35653153D}"/>
              </a:ext>
            </a:extLst>
          </p:cNvPr>
          <p:cNvSpPr txBox="1"/>
          <p:nvPr/>
        </p:nvSpPr>
        <p:spPr>
          <a:xfrm>
            <a:off x="3717032" y="1681267"/>
            <a:ext cx="2412915" cy="276999"/>
          </a:xfrm>
          <a:prstGeom prst="rect">
            <a:avLst/>
          </a:prstGeom>
          <a:noFill/>
          <a:ln>
            <a:solidFill>
              <a:schemeClr val="tx1"/>
            </a:solidFill>
          </a:ln>
        </p:spPr>
        <p:txBody>
          <a:bodyPr wrap="square" rtlCol="0" anchor="ctr">
            <a:spAutoFit/>
          </a:bodyPr>
          <a:lstStyle/>
          <a:p>
            <a:pPr algn="ctr"/>
            <a:r>
              <a:rPr lang="en-US" altLang="ja-JP" sz="1200" dirty="0">
                <a:latin typeface="Arial" panose="020B0604020202020204" pitchFamily="34" charset="0"/>
                <a:cs typeface="Arial" panose="020B0604020202020204" pitchFamily="34" charset="0"/>
              </a:rPr>
              <a:t>Isotype </a:t>
            </a:r>
            <a:r>
              <a:rPr kumimoji="1" lang="en-US" altLang="ja-JP" sz="1200" dirty="0">
                <a:latin typeface="Arial" panose="020B0604020202020204" pitchFamily="34" charset="0"/>
                <a:cs typeface="Arial" panose="020B0604020202020204" pitchFamily="34" charset="0"/>
              </a:rPr>
              <a:t>Mouse IgG2a antibody </a:t>
            </a:r>
            <a:endParaRPr kumimoji="1"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72523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6188</TotalTime>
  <Words>689</Words>
  <Application>Microsoft Office PowerPoint</Application>
  <PresentationFormat>画面に合わせる (4:3)</PresentationFormat>
  <Paragraphs>107</Paragraphs>
  <Slides>9</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9</vt:i4>
      </vt:variant>
    </vt:vector>
  </HeadingPairs>
  <TitlesOfParts>
    <vt:vector size="13" baseType="lpstr">
      <vt:lpstr>Arial</vt:lpstr>
      <vt:lpstr>Calibri</vt:lpstr>
      <vt:lpstr>Century</vt:lpstr>
      <vt:lpstr>Office ​​テーマ</vt:lpstr>
      <vt:lpstr>PowerPoint プレゼンテーション</vt:lpstr>
      <vt:lpstr>Supplementary Table 1</vt:lpstr>
      <vt:lpstr>PowerPoint プレゼンテーション</vt:lpstr>
      <vt:lpstr>Supplementary Figure 2</vt:lpstr>
      <vt:lpstr>Supplementary Figure 2</vt:lpstr>
      <vt:lpstr>Supplementary Figure 3</vt:lpstr>
      <vt:lpstr>Supplementary Figure 3</vt:lpstr>
      <vt:lpstr>Supplementary Figure 4</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Hsa-miR-302s are essential for self-renew of human pluripotent stem cells</dc:title>
  <dc:creator>Toru</dc:creator>
  <cp:lastModifiedBy>Akutsu Hidenori</cp:lastModifiedBy>
  <cp:revision>173</cp:revision>
  <dcterms:created xsi:type="dcterms:W3CDTF">2019-05-15T00:13:35Z</dcterms:created>
  <dcterms:modified xsi:type="dcterms:W3CDTF">2020-12-02T00:40:07Z</dcterms:modified>
</cp:coreProperties>
</file>