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43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65DBA-3EBD-47AB-98F0-384B39952F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BBCA14-D4FF-40B7-939E-07E311B78F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F3F4A-A1DB-46F4-BC78-B9214946D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F3BD-2D59-4281-AD6E-724202FB5E5D}" type="datetimeFigureOut">
              <a:rPr lang="nl-NL" smtClean="0"/>
              <a:t>31-01-2023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0341E-AA36-4932-9B29-6726C25B7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BFBBEC-9B43-417A-AA98-36DDF1C78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EBF7-ED08-47C5-B932-88E412204A2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7998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C6E66-81A9-4B46-978B-F116C8D52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E3B49C-CCC0-46C8-B705-2B9926DD3F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A3CCE-DD71-4982-A984-02FB3D205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F3BD-2D59-4281-AD6E-724202FB5E5D}" type="datetimeFigureOut">
              <a:rPr lang="nl-NL" smtClean="0"/>
              <a:t>31-01-2023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06D2D-FA8B-4215-80C2-EB67DBE41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E1AE5-F4E4-41E1-AB22-5FE5ABB5A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EBF7-ED08-47C5-B932-88E412204A2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3837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890862-02C2-41CD-B78F-3F1A562617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EA8BE2-15B4-4E7C-A52E-15FACA6A3C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31EFCC-10BD-416F-BE08-AEE8063FC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F3BD-2D59-4281-AD6E-724202FB5E5D}" type="datetimeFigureOut">
              <a:rPr lang="nl-NL" smtClean="0"/>
              <a:t>31-01-2023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3D6B2B-F734-44DD-8898-A61E6DB3B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DDE4D-28CB-4EBA-8E48-8EB8D3604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EBF7-ED08-47C5-B932-88E412204A2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2678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D4118-231B-4CF9-8230-E6A5A525B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1F15F-0F23-4986-A9AA-874158FC9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C2B35-7048-474D-9F20-5A8D5450A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F3BD-2D59-4281-AD6E-724202FB5E5D}" type="datetimeFigureOut">
              <a:rPr lang="nl-NL" smtClean="0"/>
              <a:t>31-01-2023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41BE87-A18E-46F3-A577-F5E20928F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4AA0F-97E9-4B15-957B-65935CC1F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EBF7-ED08-47C5-B932-88E412204A2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575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DF3EE-4B77-4CB9-A5B1-E984821BC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D54941-8D3E-459F-9A51-07E96AAE7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58802F-B480-47E4-ACA9-2184E31CC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F3BD-2D59-4281-AD6E-724202FB5E5D}" type="datetimeFigureOut">
              <a:rPr lang="nl-NL" smtClean="0"/>
              <a:t>31-01-2023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838E0-D2AA-4538-8241-B783599A5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A4FC2-B403-4FF0-8071-111E41619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EBF7-ED08-47C5-B932-88E412204A2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5583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9B7AD-084F-490A-B397-269259301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3D4FB-F54C-4D18-B896-059CACC0B1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16A82E-138A-44A5-8353-FA2ED5CA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13E684-C89E-4526-9294-E7AAAD384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F3BD-2D59-4281-AD6E-724202FB5E5D}" type="datetimeFigureOut">
              <a:rPr lang="nl-NL" smtClean="0"/>
              <a:t>31-01-2023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BF0EBA-F063-463C-A269-05E3515B2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B7FA48-6D05-44A6-A677-55D0B94CB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EBF7-ED08-47C5-B932-88E412204A2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699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36F9E-0531-4ACA-AB5F-D6E96C76A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B0657D-2BF3-4F87-B1ED-B1C0336A53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AC2F66-88B1-46F9-80D1-7FD8D2E415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54B73D-3CCA-445A-B4BF-24BF79DFB3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AE6BCC-39EE-49DD-8EB7-53C1528D99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588058-73B0-4427-9A5C-E0BE915A2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F3BD-2D59-4281-AD6E-724202FB5E5D}" type="datetimeFigureOut">
              <a:rPr lang="nl-NL" smtClean="0"/>
              <a:t>31-01-2023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C938E6-0401-48E0-926F-DCD497BCD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352BEE-1278-4727-A242-828F25A9D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EBF7-ED08-47C5-B932-88E412204A2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522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51725-7564-453C-AB12-535510219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37AEFA-C7FA-4F58-B877-FC5D943E9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F3BD-2D59-4281-AD6E-724202FB5E5D}" type="datetimeFigureOut">
              <a:rPr lang="nl-NL" smtClean="0"/>
              <a:t>31-01-2023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75B09E-F019-48E4-B2BB-70D5E6FD9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B98C64-38FD-48E6-908F-E38A769D4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EBF7-ED08-47C5-B932-88E412204A2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9862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4FF4D7-59C3-463B-AF5D-88E80E723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F3BD-2D59-4281-AD6E-724202FB5E5D}" type="datetimeFigureOut">
              <a:rPr lang="nl-NL" smtClean="0"/>
              <a:t>31-01-2023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2765EE-BBCA-4896-84F7-3CE53E037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538F45-1F73-4417-AC71-0CAB2EE4B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EBF7-ED08-47C5-B932-88E412204A2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7176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6DC9A-3765-4F9F-A133-50F8A89D8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FB06E-05F8-489F-8207-822DE3538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9CB78E-E1A9-4A4E-9381-7AD6683F68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1488D1-8D0E-49D9-B346-E9522E2DA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F3BD-2D59-4281-AD6E-724202FB5E5D}" type="datetimeFigureOut">
              <a:rPr lang="nl-NL" smtClean="0"/>
              <a:t>31-01-2023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325F58-F66C-4611-991A-D901EBB6F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C13723-5D04-4F59-B7FA-8A5F4CFE7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EBF7-ED08-47C5-B932-88E412204A2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562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BA279-6864-4EAB-9898-A5F1B6C08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3F4CC5-C9C6-4AF6-9EF8-4BC03921D7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457E8F-8ECA-450E-8E91-63A83934A4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553AD1-416D-4D83-91E4-E735F1ECB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F3BD-2D59-4281-AD6E-724202FB5E5D}" type="datetimeFigureOut">
              <a:rPr lang="nl-NL" smtClean="0"/>
              <a:t>31-01-2023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1229EA-7980-4D27-8B60-271A6B8F6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F5006A-7AE8-4896-BEA7-261C184E4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EBF7-ED08-47C5-B932-88E412204A2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3372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B637A7-C8B3-4C40-ABAF-5A5B15297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EE20D7-DD87-4ED5-A53B-F657749E0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FC5DB-EC27-4A9A-B6EE-AE77D8A8A5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DF3BD-2D59-4281-AD6E-724202FB5E5D}" type="datetimeFigureOut">
              <a:rPr lang="nl-NL" smtClean="0"/>
              <a:t>31-01-2023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B26C1E-3E65-4EC8-BA62-8F94AC536A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81C5E-19FE-4C28-A4C6-3AA7A13FAA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0EBF7-ED08-47C5-B932-88E412204A2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341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98995B3-56C8-44FF-8251-E90981370698}"/>
              </a:ext>
            </a:extLst>
          </p:cNvPr>
          <p:cNvSpPr txBox="1"/>
          <p:nvPr/>
        </p:nvSpPr>
        <p:spPr>
          <a:xfrm>
            <a:off x="1123333" y="352197"/>
            <a:ext cx="8929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Schematic overview of exon 51 skipping antisense oligonucleotides in or close to clinical trials</a:t>
            </a:r>
            <a:endParaRPr lang="nl-NL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D1E4D2E-1E66-4F58-9795-8A5AE1D15CC1}"/>
              </a:ext>
            </a:extLst>
          </p:cNvPr>
          <p:cNvSpPr/>
          <p:nvPr/>
        </p:nvSpPr>
        <p:spPr>
          <a:xfrm>
            <a:off x="4719491" y="1297859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9F4A440-1FA7-49BB-A03A-D099CD7E56FC}"/>
              </a:ext>
            </a:extLst>
          </p:cNvPr>
          <p:cNvSpPr/>
          <p:nvPr/>
        </p:nvSpPr>
        <p:spPr>
          <a:xfrm>
            <a:off x="4955464" y="1297859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46B3BD8-3B06-43B8-ABF3-B4C447C812D4}"/>
              </a:ext>
            </a:extLst>
          </p:cNvPr>
          <p:cNvSpPr/>
          <p:nvPr/>
        </p:nvSpPr>
        <p:spPr>
          <a:xfrm>
            <a:off x="5201270" y="1297859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7BC45C1-5293-4A52-B1EB-E6672323D496}"/>
              </a:ext>
            </a:extLst>
          </p:cNvPr>
          <p:cNvSpPr/>
          <p:nvPr/>
        </p:nvSpPr>
        <p:spPr>
          <a:xfrm>
            <a:off x="5437243" y="1297859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2006E75-A79A-4AFF-AE3F-703DB7134E57}"/>
              </a:ext>
            </a:extLst>
          </p:cNvPr>
          <p:cNvSpPr/>
          <p:nvPr/>
        </p:nvSpPr>
        <p:spPr>
          <a:xfrm>
            <a:off x="5683049" y="1297859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7A51F79-EC7D-4A48-BEDF-4864D5A15127}"/>
              </a:ext>
            </a:extLst>
          </p:cNvPr>
          <p:cNvSpPr/>
          <p:nvPr/>
        </p:nvSpPr>
        <p:spPr>
          <a:xfrm>
            <a:off x="5919022" y="1297859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0DA0DCF-4A60-456B-BEBE-0DF96C95EC40}"/>
              </a:ext>
            </a:extLst>
          </p:cNvPr>
          <p:cNvSpPr/>
          <p:nvPr/>
        </p:nvSpPr>
        <p:spPr>
          <a:xfrm>
            <a:off x="6164828" y="1297859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4E87CAF-79C0-418E-8F5B-C35258AA8A42}"/>
              </a:ext>
            </a:extLst>
          </p:cNvPr>
          <p:cNvSpPr/>
          <p:nvPr/>
        </p:nvSpPr>
        <p:spPr>
          <a:xfrm>
            <a:off x="6400801" y="1297859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F365F1F-2EBB-4F9E-ACF3-8B40F46F6643}"/>
              </a:ext>
            </a:extLst>
          </p:cNvPr>
          <p:cNvSpPr/>
          <p:nvPr/>
        </p:nvSpPr>
        <p:spPr>
          <a:xfrm>
            <a:off x="6646607" y="1297859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DA36E2B-5003-40FA-8EB6-1B02DB91D812}"/>
              </a:ext>
            </a:extLst>
          </p:cNvPr>
          <p:cNvSpPr/>
          <p:nvPr/>
        </p:nvSpPr>
        <p:spPr>
          <a:xfrm>
            <a:off x="6882580" y="1297859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FFB2B74-9003-405C-AB1B-5E5CDFEF13D4}"/>
              </a:ext>
            </a:extLst>
          </p:cNvPr>
          <p:cNvSpPr/>
          <p:nvPr/>
        </p:nvSpPr>
        <p:spPr>
          <a:xfrm>
            <a:off x="7128386" y="1297859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B752D98-72EE-4CCD-B104-66F6A2983DFC}"/>
              </a:ext>
            </a:extLst>
          </p:cNvPr>
          <p:cNvSpPr/>
          <p:nvPr/>
        </p:nvSpPr>
        <p:spPr>
          <a:xfrm>
            <a:off x="7364359" y="1297859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9F26960-D3B1-436A-BF91-0653755D3EAB}"/>
              </a:ext>
            </a:extLst>
          </p:cNvPr>
          <p:cNvSpPr/>
          <p:nvPr/>
        </p:nvSpPr>
        <p:spPr>
          <a:xfrm>
            <a:off x="7610165" y="1297859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48A7D30-41F0-4332-9C5F-14616EA72AC0}"/>
              </a:ext>
            </a:extLst>
          </p:cNvPr>
          <p:cNvSpPr/>
          <p:nvPr/>
        </p:nvSpPr>
        <p:spPr>
          <a:xfrm>
            <a:off x="7846138" y="1297859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E6CC194-AD25-4433-8502-4557D891EBEF}"/>
              </a:ext>
            </a:extLst>
          </p:cNvPr>
          <p:cNvSpPr/>
          <p:nvPr/>
        </p:nvSpPr>
        <p:spPr>
          <a:xfrm>
            <a:off x="8091944" y="1297859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2CF5636-9466-4754-9B54-7E9C503F7EE8}"/>
              </a:ext>
            </a:extLst>
          </p:cNvPr>
          <p:cNvSpPr/>
          <p:nvPr/>
        </p:nvSpPr>
        <p:spPr>
          <a:xfrm>
            <a:off x="8327917" y="1297859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CC7B5E1-2AA7-44FD-9E58-CB54C550742E}"/>
              </a:ext>
            </a:extLst>
          </p:cNvPr>
          <p:cNvSpPr/>
          <p:nvPr/>
        </p:nvSpPr>
        <p:spPr>
          <a:xfrm>
            <a:off x="8573723" y="1297859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C5024E1-6038-40CC-BF29-727FE70E9407}"/>
              </a:ext>
            </a:extLst>
          </p:cNvPr>
          <p:cNvSpPr/>
          <p:nvPr/>
        </p:nvSpPr>
        <p:spPr>
          <a:xfrm>
            <a:off x="8809696" y="1297859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4A36D28-8374-4E89-8D3E-AD9C516F0A29}"/>
              </a:ext>
            </a:extLst>
          </p:cNvPr>
          <p:cNvSpPr/>
          <p:nvPr/>
        </p:nvSpPr>
        <p:spPr>
          <a:xfrm>
            <a:off x="9055502" y="1297859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AAF0F15-CC92-4FAC-A6A8-9BD431BD8BD5}"/>
              </a:ext>
            </a:extLst>
          </p:cNvPr>
          <p:cNvSpPr/>
          <p:nvPr/>
        </p:nvSpPr>
        <p:spPr>
          <a:xfrm>
            <a:off x="9291475" y="1297859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67F23F3-C35C-44DB-85E1-2AC201907F69}"/>
              </a:ext>
            </a:extLst>
          </p:cNvPr>
          <p:cNvSpPr/>
          <p:nvPr/>
        </p:nvSpPr>
        <p:spPr>
          <a:xfrm>
            <a:off x="9537281" y="1297859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5D4252C-B1D4-400C-B434-C15E60C28997}"/>
              </a:ext>
            </a:extLst>
          </p:cNvPr>
          <p:cNvSpPr/>
          <p:nvPr/>
        </p:nvSpPr>
        <p:spPr>
          <a:xfrm>
            <a:off x="9773254" y="1297859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7934D1E2-C739-43FB-906E-6F8AAB5E82A6}"/>
              </a:ext>
            </a:extLst>
          </p:cNvPr>
          <p:cNvSpPr/>
          <p:nvPr/>
        </p:nvSpPr>
        <p:spPr>
          <a:xfrm>
            <a:off x="10019060" y="1297859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56BF69C-4F48-47BA-9193-389657BD75ED}"/>
              </a:ext>
            </a:extLst>
          </p:cNvPr>
          <p:cNvSpPr/>
          <p:nvPr/>
        </p:nvSpPr>
        <p:spPr>
          <a:xfrm>
            <a:off x="10255033" y="1297859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3C9CABFC-2019-468B-BDCA-5A9D6E9E0525}"/>
              </a:ext>
            </a:extLst>
          </p:cNvPr>
          <p:cNvSpPr/>
          <p:nvPr/>
        </p:nvSpPr>
        <p:spPr>
          <a:xfrm>
            <a:off x="10500839" y="1297859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E9F311E5-AD19-4D55-BB5B-BC3E59437734}"/>
              </a:ext>
            </a:extLst>
          </p:cNvPr>
          <p:cNvSpPr/>
          <p:nvPr/>
        </p:nvSpPr>
        <p:spPr>
          <a:xfrm>
            <a:off x="10736812" y="1297859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943FC3C-D7E5-473B-9803-4728B2C34005}"/>
              </a:ext>
            </a:extLst>
          </p:cNvPr>
          <p:cNvSpPr/>
          <p:nvPr/>
        </p:nvSpPr>
        <p:spPr>
          <a:xfrm>
            <a:off x="10982618" y="1297859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5E83072-D2E2-420B-B9C0-9AF4698DAA46}"/>
              </a:ext>
            </a:extLst>
          </p:cNvPr>
          <p:cNvSpPr/>
          <p:nvPr/>
        </p:nvSpPr>
        <p:spPr>
          <a:xfrm>
            <a:off x="11218591" y="1297859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FD6579B5-0D68-463C-9FAE-213A8E093994}"/>
              </a:ext>
            </a:extLst>
          </p:cNvPr>
          <p:cNvSpPr/>
          <p:nvPr/>
        </p:nvSpPr>
        <p:spPr>
          <a:xfrm>
            <a:off x="11464397" y="1297859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973D5D1-D377-436E-A075-502949BB29B4}"/>
              </a:ext>
            </a:extLst>
          </p:cNvPr>
          <p:cNvSpPr/>
          <p:nvPr/>
        </p:nvSpPr>
        <p:spPr>
          <a:xfrm>
            <a:off x="11700370" y="1297859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9E79A3C-3931-40E8-A197-80F3C239DD00}"/>
              </a:ext>
            </a:extLst>
          </p:cNvPr>
          <p:cNvSpPr txBox="1"/>
          <p:nvPr/>
        </p:nvSpPr>
        <p:spPr>
          <a:xfrm>
            <a:off x="6118997" y="887501"/>
            <a:ext cx="73708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Eteplirsen</a:t>
            </a:r>
            <a:r>
              <a:rPr lang="en-US" sz="1400" dirty="0"/>
              <a:t>, 30-mer uncharged </a:t>
            </a:r>
            <a:r>
              <a:rPr lang="en-US" sz="1400" dirty="0" err="1"/>
              <a:t>phosphorodiamiate</a:t>
            </a:r>
            <a:r>
              <a:rPr lang="en-US" sz="1400" dirty="0"/>
              <a:t> morpholino oligomer (PMO)</a:t>
            </a:r>
            <a:endParaRPr lang="nl-NL" sz="1400" dirty="0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D4DBD5E0-0D11-4C69-AFBB-F1AC09808710}"/>
              </a:ext>
            </a:extLst>
          </p:cNvPr>
          <p:cNvSpPr/>
          <p:nvPr/>
        </p:nvSpPr>
        <p:spPr>
          <a:xfrm>
            <a:off x="4724407" y="2040193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0A38EA5F-99DF-4FF2-998E-DACE3913CA9A}"/>
              </a:ext>
            </a:extLst>
          </p:cNvPr>
          <p:cNvSpPr/>
          <p:nvPr/>
        </p:nvSpPr>
        <p:spPr>
          <a:xfrm>
            <a:off x="4960380" y="2040193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B6B7119B-66FF-49E3-98EE-5FAE4D4DC019}"/>
              </a:ext>
            </a:extLst>
          </p:cNvPr>
          <p:cNvSpPr/>
          <p:nvPr/>
        </p:nvSpPr>
        <p:spPr>
          <a:xfrm>
            <a:off x="5206186" y="2040193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3B072E1D-A489-4AC3-99F8-D6AE2E26403F}"/>
              </a:ext>
            </a:extLst>
          </p:cNvPr>
          <p:cNvSpPr/>
          <p:nvPr/>
        </p:nvSpPr>
        <p:spPr>
          <a:xfrm>
            <a:off x="5442159" y="2040193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42713A4-E5E2-400D-8C0F-B88EE3553064}"/>
              </a:ext>
            </a:extLst>
          </p:cNvPr>
          <p:cNvSpPr/>
          <p:nvPr/>
        </p:nvSpPr>
        <p:spPr>
          <a:xfrm>
            <a:off x="5687965" y="2040193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B9FEC4C-B771-40C3-95D8-C85BCD59B3B6}"/>
              </a:ext>
            </a:extLst>
          </p:cNvPr>
          <p:cNvSpPr/>
          <p:nvPr/>
        </p:nvSpPr>
        <p:spPr>
          <a:xfrm>
            <a:off x="5923938" y="2040193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38BC3301-450E-4D39-A297-8350BFF89540}"/>
              </a:ext>
            </a:extLst>
          </p:cNvPr>
          <p:cNvSpPr/>
          <p:nvPr/>
        </p:nvSpPr>
        <p:spPr>
          <a:xfrm>
            <a:off x="6169744" y="2040193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EF5ADCE1-10C4-4605-97D3-F9D20DA1B871}"/>
              </a:ext>
            </a:extLst>
          </p:cNvPr>
          <p:cNvSpPr/>
          <p:nvPr/>
        </p:nvSpPr>
        <p:spPr>
          <a:xfrm>
            <a:off x="6405717" y="2040193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6319D75C-855F-4907-A678-45F1EA51A491}"/>
              </a:ext>
            </a:extLst>
          </p:cNvPr>
          <p:cNvSpPr/>
          <p:nvPr/>
        </p:nvSpPr>
        <p:spPr>
          <a:xfrm>
            <a:off x="6651523" y="2040193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B4E3C367-1F4A-405E-AF4C-2C102ADA3884}"/>
              </a:ext>
            </a:extLst>
          </p:cNvPr>
          <p:cNvSpPr/>
          <p:nvPr/>
        </p:nvSpPr>
        <p:spPr>
          <a:xfrm>
            <a:off x="6887496" y="2040193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89D99F4F-C6D6-48DB-AAFF-C0D5CF6C1BED}"/>
              </a:ext>
            </a:extLst>
          </p:cNvPr>
          <p:cNvSpPr/>
          <p:nvPr/>
        </p:nvSpPr>
        <p:spPr>
          <a:xfrm>
            <a:off x="7133302" y="2040193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9BC66854-7440-4F64-A804-E4E7912E8D83}"/>
              </a:ext>
            </a:extLst>
          </p:cNvPr>
          <p:cNvSpPr/>
          <p:nvPr/>
        </p:nvSpPr>
        <p:spPr>
          <a:xfrm>
            <a:off x="7369275" y="2040193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C11FB314-F325-49BA-82DF-142A9DB9DE85}"/>
              </a:ext>
            </a:extLst>
          </p:cNvPr>
          <p:cNvSpPr/>
          <p:nvPr/>
        </p:nvSpPr>
        <p:spPr>
          <a:xfrm>
            <a:off x="7615081" y="2040193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C4455671-8205-4F84-983C-4490118C5691}"/>
              </a:ext>
            </a:extLst>
          </p:cNvPr>
          <p:cNvSpPr/>
          <p:nvPr/>
        </p:nvSpPr>
        <p:spPr>
          <a:xfrm>
            <a:off x="7851054" y="2040193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46894B6-D6F5-4A12-B9A0-F0454E789F6F}"/>
              </a:ext>
            </a:extLst>
          </p:cNvPr>
          <p:cNvSpPr/>
          <p:nvPr/>
        </p:nvSpPr>
        <p:spPr>
          <a:xfrm>
            <a:off x="8096860" y="2040193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81C5B5A-B32E-41ED-A43C-152C698E512B}"/>
              </a:ext>
            </a:extLst>
          </p:cNvPr>
          <p:cNvSpPr/>
          <p:nvPr/>
        </p:nvSpPr>
        <p:spPr>
          <a:xfrm>
            <a:off x="8332833" y="2040193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A4AE1564-821D-418C-AAC5-542CE0476CBF}"/>
              </a:ext>
            </a:extLst>
          </p:cNvPr>
          <p:cNvSpPr/>
          <p:nvPr/>
        </p:nvSpPr>
        <p:spPr>
          <a:xfrm>
            <a:off x="8578639" y="2040193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AB75B80C-EE51-4084-9602-2A15EFA6D7BE}"/>
              </a:ext>
            </a:extLst>
          </p:cNvPr>
          <p:cNvSpPr/>
          <p:nvPr/>
        </p:nvSpPr>
        <p:spPr>
          <a:xfrm>
            <a:off x="8814612" y="2040193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BD6DFE00-9AAC-4D1E-8202-883D520C5A53}"/>
              </a:ext>
            </a:extLst>
          </p:cNvPr>
          <p:cNvSpPr/>
          <p:nvPr/>
        </p:nvSpPr>
        <p:spPr>
          <a:xfrm>
            <a:off x="9060418" y="2040193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2DC79CDC-E6DD-4B44-AD4A-B1109A452139}"/>
              </a:ext>
            </a:extLst>
          </p:cNvPr>
          <p:cNvSpPr/>
          <p:nvPr/>
        </p:nvSpPr>
        <p:spPr>
          <a:xfrm>
            <a:off x="9296391" y="2040193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7D021B75-7F43-4204-9987-DFF1B17F6B4C}"/>
              </a:ext>
            </a:extLst>
          </p:cNvPr>
          <p:cNvSpPr/>
          <p:nvPr/>
        </p:nvSpPr>
        <p:spPr>
          <a:xfrm>
            <a:off x="9542197" y="2040193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1774D9D8-3BF4-4685-B0E7-5BD7037DCA31}"/>
              </a:ext>
            </a:extLst>
          </p:cNvPr>
          <p:cNvSpPr/>
          <p:nvPr/>
        </p:nvSpPr>
        <p:spPr>
          <a:xfrm>
            <a:off x="9778170" y="2040193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4704B538-EAEC-4BFA-8319-379CCF637988}"/>
              </a:ext>
            </a:extLst>
          </p:cNvPr>
          <p:cNvSpPr/>
          <p:nvPr/>
        </p:nvSpPr>
        <p:spPr>
          <a:xfrm>
            <a:off x="10023976" y="2040193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E1072079-2FEB-45AC-AEF5-31ADB066A5C2}"/>
              </a:ext>
            </a:extLst>
          </p:cNvPr>
          <p:cNvSpPr/>
          <p:nvPr/>
        </p:nvSpPr>
        <p:spPr>
          <a:xfrm>
            <a:off x="10259949" y="2040193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3C1232C0-4E3E-463F-82F1-E434DBA18703}"/>
              </a:ext>
            </a:extLst>
          </p:cNvPr>
          <p:cNvSpPr/>
          <p:nvPr/>
        </p:nvSpPr>
        <p:spPr>
          <a:xfrm>
            <a:off x="10505755" y="2040193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4A1DAB11-1EFD-4328-BF6C-7C71D1571A85}"/>
              </a:ext>
            </a:extLst>
          </p:cNvPr>
          <p:cNvSpPr/>
          <p:nvPr/>
        </p:nvSpPr>
        <p:spPr>
          <a:xfrm>
            <a:off x="10741728" y="2040193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08AA4765-A52A-4A4B-A820-EFC0D57A24DE}"/>
              </a:ext>
            </a:extLst>
          </p:cNvPr>
          <p:cNvSpPr/>
          <p:nvPr/>
        </p:nvSpPr>
        <p:spPr>
          <a:xfrm>
            <a:off x="10987534" y="2040193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EF4E72A5-D0E8-4F52-8F29-3181D274BD3A}"/>
              </a:ext>
            </a:extLst>
          </p:cNvPr>
          <p:cNvSpPr/>
          <p:nvPr/>
        </p:nvSpPr>
        <p:spPr>
          <a:xfrm>
            <a:off x="11223507" y="2040193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21E473DD-2CEA-4A52-8AA4-12C54DD7FFDB}"/>
              </a:ext>
            </a:extLst>
          </p:cNvPr>
          <p:cNvSpPr/>
          <p:nvPr/>
        </p:nvSpPr>
        <p:spPr>
          <a:xfrm>
            <a:off x="11469313" y="2040193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5D698931-C342-4E84-AFB4-816356D49D84}"/>
              </a:ext>
            </a:extLst>
          </p:cNvPr>
          <p:cNvSpPr/>
          <p:nvPr/>
        </p:nvSpPr>
        <p:spPr>
          <a:xfrm>
            <a:off x="11705286" y="2040193"/>
            <a:ext cx="245806" cy="235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868310B-2E07-4938-A188-8BE4F230E915}"/>
              </a:ext>
            </a:extLst>
          </p:cNvPr>
          <p:cNvSpPr txBox="1"/>
          <p:nvPr/>
        </p:nvSpPr>
        <p:spPr>
          <a:xfrm>
            <a:off x="4366630" y="1663568"/>
            <a:ext cx="10027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Veslteplirsen</a:t>
            </a:r>
            <a:r>
              <a:rPr lang="en-US" sz="1400" dirty="0"/>
              <a:t>, </a:t>
            </a:r>
            <a:r>
              <a:rPr lang="en-US" sz="1400" dirty="0" err="1"/>
              <a:t>eteplirsen</a:t>
            </a:r>
            <a:r>
              <a:rPr lang="en-US" sz="1400" dirty="0"/>
              <a:t> with an arginine rich peptide conjugate of undisclosed composition and length</a:t>
            </a:r>
            <a:endParaRPr lang="nl-NL" sz="1400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0D35820-2DB5-42AB-B9B9-DA6BC5D83A00}"/>
              </a:ext>
            </a:extLst>
          </p:cNvPr>
          <p:cNvSpPr/>
          <p:nvPr/>
        </p:nvSpPr>
        <p:spPr>
          <a:xfrm>
            <a:off x="4456478" y="2037737"/>
            <a:ext cx="245806" cy="23597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+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AA04A4F2-73E6-4BF5-B5B4-C62F049F0D98}"/>
              </a:ext>
            </a:extLst>
          </p:cNvPr>
          <p:cNvSpPr/>
          <p:nvPr/>
        </p:nvSpPr>
        <p:spPr>
          <a:xfrm>
            <a:off x="4186092" y="2037737"/>
            <a:ext cx="245806" cy="23597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+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9CDC182E-858C-4CFE-9B54-B8F7CBEB623C}"/>
              </a:ext>
            </a:extLst>
          </p:cNvPr>
          <p:cNvSpPr/>
          <p:nvPr/>
        </p:nvSpPr>
        <p:spPr>
          <a:xfrm>
            <a:off x="3910784" y="2037737"/>
            <a:ext cx="245806" cy="23597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+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091C27D7-ED2C-48DC-9745-A64E733AF614}"/>
              </a:ext>
            </a:extLst>
          </p:cNvPr>
          <p:cNvSpPr/>
          <p:nvPr/>
        </p:nvSpPr>
        <p:spPr>
          <a:xfrm>
            <a:off x="3640398" y="2037737"/>
            <a:ext cx="245806" cy="23597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+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1D378F7-AAEF-464C-BCB8-C1A076283EA4}"/>
              </a:ext>
            </a:extLst>
          </p:cNvPr>
          <p:cNvSpPr/>
          <p:nvPr/>
        </p:nvSpPr>
        <p:spPr>
          <a:xfrm>
            <a:off x="3360179" y="2037737"/>
            <a:ext cx="245806" cy="23597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+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9A12E07-CF3E-4BB8-B9E9-07FBF18143A8}"/>
              </a:ext>
            </a:extLst>
          </p:cNvPr>
          <p:cNvSpPr/>
          <p:nvPr/>
        </p:nvSpPr>
        <p:spPr>
          <a:xfrm>
            <a:off x="3089793" y="2037737"/>
            <a:ext cx="245806" cy="23597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+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D1C0A88-BB42-4F4A-B311-83A66E71D25A}"/>
              </a:ext>
            </a:extLst>
          </p:cNvPr>
          <p:cNvSpPr/>
          <p:nvPr/>
        </p:nvSpPr>
        <p:spPr>
          <a:xfrm>
            <a:off x="2814485" y="2037737"/>
            <a:ext cx="245806" cy="23597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+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BFFAE24-D7D4-4FE8-AF82-C4B8128B7125}"/>
              </a:ext>
            </a:extLst>
          </p:cNvPr>
          <p:cNvSpPr/>
          <p:nvPr/>
        </p:nvSpPr>
        <p:spPr>
          <a:xfrm>
            <a:off x="2544099" y="2037737"/>
            <a:ext cx="245806" cy="23597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+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7F44BE66-1423-49A0-BE5E-FC24D81BD1FA}"/>
              </a:ext>
            </a:extLst>
          </p:cNvPr>
          <p:cNvSpPr/>
          <p:nvPr/>
        </p:nvSpPr>
        <p:spPr>
          <a:xfrm>
            <a:off x="5584734" y="3401962"/>
            <a:ext cx="245806" cy="23597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A949053D-2914-431E-8EEA-3B45C9340748}"/>
              </a:ext>
            </a:extLst>
          </p:cNvPr>
          <p:cNvSpPr/>
          <p:nvPr/>
        </p:nvSpPr>
        <p:spPr>
          <a:xfrm>
            <a:off x="5820707" y="3401962"/>
            <a:ext cx="245806" cy="23597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04B4F11A-815C-4D75-9EB6-5FB30E123C03}"/>
              </a:ext>
            </a:extLst>
          </p:cNvPr>
          <p:cNvSpPr/>
          <p:nvPr/>
        </p:nvSpPr>
        <p:spPr>
          <a:xfrm>
            <a:off x="6066513" y="3401962"/>
            <a:ext cx="245806" cy="23597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2A7A3117-C091-4B56-826D-7730F82E69A0}"/>
              </a:ext>
            </a:extLst>
          </p:cNvPr>
          <p:cNvSpPr/>
          <p:nvPr/>
        </p:nvSpPr>
        <p:spPr>
          <a:xfrm>
            <a:off x="6302486" y="3401962"/>
            <a:ext cx="245806" cy="23597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BD5B2357-4F19-471A-B4AF-1A7D869A399C}"/>
              </a:ext>
            </a:extLst>
          </p:cNvPr>
          <p:cNvSpPr/>
          <p:nvPr/>
        </p:nvSpPr>
        <p:spPr>
          <a:xfrm>
            <a:off x="6548292" y="3401962"/>
            <a:ext cx="245806" cy="23597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AEF05ACB-FAFB-40AB-9338-B8D8B5A71C87}"/>
              </a:ext>
            </a:extLst>
          </p:cNvPr>
          <p:cNvSpPr/>
          <p:nvPr/>
        </p:nvSpPr>
        <p:spPr>
          <a:xfrm>
            <a:off x="6784265" y="3401962"/>
            <a:ext cx="245806" cy="23597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2EAC4574-1246-4701-8A9A-48BEC7848393}"/>
              </a:ext>
            </a:extLst>
          </p:cNvPr>
          <p:cNvSpPr/>
          <p:nvPr/>
        </p:nvSpPr>
        <p:spPr>
          <a:xfrm>
            <a:off x="7030071" y="3401962"/>
            <a:ext cx="245806" cy="23597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28A7D9C9-DFA6-472D-A4C6-9148CDACD590}"/>
              </a:ext>
            </a:extLst>
          </p:cNvPr>
          <p:cNvSpPr/>
          <p:nvPr/>
        </p:nvSpPr>
        <p:spPr>
          <a:xfrm>
            <a:off x="7266044" y="3401962"/>
            <a:ext cx="245806" cy="23597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3791CAA8-6055-4288-BA8E-B6689C829B71}"/>
              </a:ext>
            </a:extLst>
          </p:cNvPr>
          <p:cNvSpPr/>
          <p:nvPr/>
        </p:nvSpPr>
        <p:spPr>
          <a:xfrm>
            <a:off x="7511850" y="3401962"/>
            <a:ext cx="245806" cy="23597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B93C6D8C-C0C9-4307-8A2E-7CB071D58D7E}"/>
              </a:ext>
            </a:extLst>
          </p:cNvPr>
          <p:cNvSpPr/>
          <p:nvPr/>
        </p:nvSpPr>
        <p:spPr>
          <a:xfrm>
            <a:off x="7747823" y="3401962"/>
            <a:ext cx="245806" cy="23597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D0E552B6-C418-48D8-BF38-3E4CFE261353}"/>
              </a:ext>
            </a:extLst>
          </p:cNvPr>
          <p:cNvSpPr/>
          <p:nvPr/>
        </p:nvSpPr>
        <p:spPr>
          <a:xfrm>
            <a:off x="7993629" y="3401962"/>
            <a:ext cx="245806" cy="23597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9049E153-A037-42A5-B63E-23B98DE60BA8}"/>
              </a:ext>
            </a:extLst>
          </p:cNvPr>
          <p:cNvSpPr/>
          <p:nvPr/>
        </p:nvSpPr>
        <p:spPr>
          <a:xfrm>
            <a:off x="8229602" y="3401962"/>
            <a:ext cx="245806" cy="23597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0679A6F8-77AF-467F-95E6-0CEB7AF005A9}"/>
              </a:ext>
            </a:extLst>
          </p:cNvPr>
          <p:cNvSpPr/>
          <p:nvPr/>
        </p:nvSpPr>
        <p:spPr>
          <a:xfrm>
            <a:off x="8475408" y="3401962"/>
            <a:ext cx="245806" cy="23597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B12ABBC9-8DA8-4EC9-931C-A35C858C9CB3}"/>
              </a:ext>
            </a:extLst>
          </p:cNvPr>
          <p:cNvSpPr/>
          <p:nvPr/>
        </p:nvSpPr>
        <p:spPr>
          <a:xfrm>
            <a:off x="8711381" y="3401962"/>
            <a:ext cx="245806" cy="23597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926C4027-59C2-427C-8526-0822626D8D69}"/>
              </a:ext>
            </a:extLst>
          </p:cNvPr>
          <p:cNvSpPr/>
          <p:nvPr/>
        </p:nvSpPr>
        <p:spPr>
          <a:xfrm>
            <a:off x="8957187" y="3401962"/>
            <a:ext cx="245806" cy="23597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CAA0001F-8A9A-4475-AA94-5ADBD6B34002}"/>
              </a:ext>
            </a:extLst>
          </p:cNvPr>
          <p:cNvSpPr/>
          <p:nvPr/>
        </p:nvSpPr>
        <p:spPr>
          <a:xfrm>
            <a:off x="9193160" y="3401962"/>
            <a:ext cx="245806" cy="23597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EE96CB29-ABF5-4D8E-A53E-14546E5FCCFA}"/>
              </a:ext>
            </a:extLst>
          </p:cNvPr>
          <p:cNvSpPr/>
          <p:nvPr/>
        </p:nvSpPr>
        <p:spPr>
          <a:xfrm>
            <a:off x="9438966" y="3401962"/>
            <a:ext cx="245806" cy="23597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D5ED4CDC-927B-433A-9800-4F9FB13DB4D8}"/>
              </a:ext>
            </a:extLst>
          </p:cNvPr>
          <p:cNvSpPr/>
          <p:nvPr/>
        </p:nvSpPr>
        <p:spPr>
          <a:xfrm>
            <a:off x="9674939" y="3401962"/>
            <a:ext cx="245806" cy="23597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3A9E99B5-85F6-4228-B5A8-2325958922CC}"/>
              </a:ext>
            </a:extLst>
          </p:cNvPr>
          <p:cNvSpPr/>
          <p:nvPr/>
        </p:nvSpPr>
        <p:spPr>
          <a:xfrm>
            <a:off x="9920745" y="3401962"/>
            <a:ext cx="245806" cy="23597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E7D473E4-6AB4-4663-9A44-6ED71E475AA6}"/>
              </a:ext>
            </a:extLst>
          </p:cNvPr>
          <p:cNvSpPr/>
          <p:nvPr/>
        </p:nvSpPr>
        <p:spPr>
          <a:xfrm>
            <a:off x="10156718" y="3401962"/>
            <a:ext cx="245806" cy="23597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01B0BF33-BC54-42F5-B8B0-5D6189C8CF3B}"/>
              </a:ext>
            </a:extLst>
          </p:cNvPr>
          <p:cNvSpPr/>
          <p:nvPr/>
        </p:nvSpPr>
        <p:spPr>
          <a:xfrm>
            <a:off x="10402524" y="3401962"/>
            <a:ext cx="245806" cy="23597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B05692B7-CED7-4720-9E4A-9D87BFFB7512}"/>
              </a:ext>
            </a:extLst>
          </p:cNvPr>
          <p:cNvSpPr/>
          <p:nvPr/>
        </p:nvSpPr>
        <p:spPr>
          <a:xfrm>
            <a:off x="10638497" y="3401962"/>
            <a:ext cx="245806" cy="23597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ADF1B779-7B49-4E72-9ABF-810C757D0B59}"/>
              </a:ext>
            </a:extLst>
          </p:cNvPr>
          <p:cNvSpPr/>
          <p:nvPr/>
        </p:nvSpPr>
        <p:spPr>
          <a:xfrm>
            <a:off x="10884303" y="3401962"/>
            <a:ext cx="245806" cy="23597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037C488F-6D5E-436D-9B46-E373EA154CB8}"/>
              </a:ext>
            </a:extLst>
          </p:cNvPr>
          <p:cNvSpPr/>
          <p:nvPr/>
        </p:nvSpPr>
        <p:spPr>
          <a:xfrm>
            <a:off x="11120276" y="3401962"/>
            <a:ext cx="245806" cy="23597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449B6A60-5BC3-4A83-8BC2-60928BF3AE9A}"/>
              </a:ext>
            </a:extLst>
          </p:cNvPr>
          <p:cNvSpPr/>
          <p:nvPr/>
        </p:nvSpPr>
        <p:spPr>
          <a:xfrm>
            <a:off x="11366082" y="3401962"/>
            <a:ext cx="245806" cy="23597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334D7A68-BE2F-4ECC-BE73-43BB5FFB2A45}"/>
              </a:ext>
            </a:extLst>
          </p:cNvPr>
          <p:cNvSpPr/>
          <p:nvPr/>
        </p:nvSpPr>
        <p:spPr>
          <a:xfrm>
            <a:off x="11602055" y="3401962"/>
            <a:ext cx="245806" cy="23597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90963CD7-3FC7-4D4B-B8BD-AF52E8470232}"/>
              </a:ext>
            </a:extLst>
          </p:cNvPr>
          <p:cNvSpPr/>
          <p:nvPr/>
        </p:nvSpPr>
        <p:spPr>
          <a:xfrm>
            <a:off x="5316805" y="3399506"/>
            <a:ext cx="245806" cy="2359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+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C4B0CF45-B1BF-489F-BA68-4B39C316AF95}"/>
              </a:ext>
            </a:extLst>
          </p:cNvPr>
          <p:cNvSpPr/>
          <p:nvPr/>
        </p:nvSpPr>
        <p:spPr>
          <a:xfrm>
            <a:off x="5046419" y="3399506"/>
            <a:ext cx="245806" cy="2359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+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67C4D028-A1D6-4ACD-B8A4-8C118DC074E4}"/>
              </a:ext>
            </a:extLst>
          </p:cNvPr>
          <p:cNvSpPr/>
          <p:nvPr/>
        </p:nvSpPr>
        <p:spPr>
          <a:xfrm>
            <a:off x="4771111" y="3399506"/>
            <a:ext cx="245806" cy="2359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+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6353DFF3-31B1-4A04-BC9D-6D5C9F4A7FC2}"/>
              </a:ext>
            </a:extLst>
          </p:cNvPr>
          <p:cNvSpPr/>
          <p:nvPr/>
        </p:nvSpPr>
        <p:spPr>
          <a:xfrm>
            <a:off x="4500725" y="3399506"/>
            <a:ext cx="245806" cy="2359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+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7917C760-7167-4EFA-A4FD-7B8DB0E55DFD}"/>
              </a:ext>
            </a:extLst>
          </p:cNvPr>
          <p:cNvSpPr/>
          <p:nvPr/>
        </p:nvSpPr>
        <p:spPr>
          <a:xfrm>
            <a:off x="4220506" y="3399506"/>
            <a:ext cx="245806" cy="2359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+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E1F65022-4F0D-4E54-8D99-C1FBD51A7289}"/>
              </a:ext>
            </a:extLst>
          </p:cNvPr>
          <p:cNvSpPr/>
          <p:nvPr/>
        </p:nvSpPr>
        <p:spPr>
          <a:xfrm>
            <a:off x="3950120" y="3399506"/>
            <a:ext cx="245806" cy="2359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+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713B057F-B3B1-4FBD-96A0-F97904B19D73}"/>
              </a:ext>
            </a:extLst>
          </p:cNvPr>
          <p:cNvSpPr/>
          <p:nvPr/>
        </p:nvSpPr>
        <p:spPr>
          <a:xfrm>
            <a:off x="3674812" y="3399506"/>
            <a:ext cx="245806" cy="2359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+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57350A57-D861-4AD1-ADBC-801FEBAE0602}"/>
              </a:ext>
            </a:extLst>
          </p:cNvPr>
          <p:cNvSpPr/>
          <p:nvPr/>
        </p:nvSpPr>
        <p:spPr>
          <a:xfrm>
            <a:off x="3404426" y="3399506"/>
            <a:ext cx="245806" cy="2359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+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540C6BE9-52F7-42FF-AEE5-6F211EA2207A}"/>
              </a:ext>
            </a:extLst>
          </p:cNvPr>
          <p:cNvSpPr txBox="1"/>
          <p:nvPr/>
        </p:nvSpPr>
        <p:spPr>
          <a:xfrm>
            <a:off x="1670806" y="2946174"/>
            <a:ext cx="10826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PGN - EDO51, a PMO of undisclosed length and composition, with an arginine rich peptide conjugate of undisclosed composition and length</a:t>
            </a:r>
            <a:endParaRPr lang="nl-NL" sz="1400" dirty="0"/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FE1DEDC9-FBEE-490A-AAB7-7A41C878C11E}"/>
              </a:ext>
            </a:extLst>
          </p:cNvPr>
          <p:cNvSpPr/>
          <p:nvPr/>
        </p:nvSpPr>
        <p:spPr>
          <a:xfrm>
            <a:off x="7084144" y="5687967"/>
            <a:ext cx="245806" cy="23597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-</a:t>
            </a:r>
            <a:endParaRPr lang="nl-NL" dirty="0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3D98AC8E-504B-427E-BC21-5365F1F0DA2A}"/>
              </a:ext>
            </a:extLst>
          </p:cNvPr>
          <p:cNvSpPr/>
          <p:nvPr/>
        </p:nvSpPr>
        <p:spPr>
          <a:xfrm>
            <a:off x="7320117" y="5687967"/>
            <a:ext cx="245806" cy="23597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-</a:t>
            </a:r>
            <a:endParaRPr lang="nl-NL" dirty="0"/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3CE26100-0C28-4223-B35B-1AC86966DA5D}"/>
              </a:ext>
            </a:extLst>
          </p:cNvPr>
          <p:cNvSpPr/>
          <p:nvPr/>
        </p:nvSpPr>
        <p:spPr>
          <a:xfrm>
            <a:off x="7565923" y="5687967"/>
            <a:ext cx="245806" cy="23597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-</a:t>
            </a:r>
            <a:endParaRPr lang="nl-NL" dirty="0"/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73EF78AA-BF1E-4B70-8E20-EFF1260D88F9}"/>
              </a:ext>
            </a:extLst>
          </p:cNvPr>
          <p:cNvSpPr/>
          <p:nvPr/>
        </p:nvSpPr>
        <p:spPr>
          <a:xfrm>
            <a:off x="7801896" y="5687967"/>
            <a:ext cx="245806" cy="23597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-</a:t>
            </a:r>
            <a:endParaRPr lang="nl-NL" dirty="0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62B6322F-D096-4032-A330-A424F32C2279}"/>
              </a:ext>
            </a:extLst>
          </p:cNvPr>
          <p:cNvSpPr/>
          <p:nvPr/>
        </p:nvSpPr>
        <p:spPr>
          <a:xfrm>
            <a:off x="8047702" y="5687967"/>
            <a:ext cx="245806" cy="23597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-</a:t>
            </a:r>
            <a:endParaRPr lang="nl-NL" dirty="0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F1CCF1E2-D1D7-425E-96D5-31EC29995661}"/>
              </a:ext>
            </a:extLst>
          </p:cNvPr>
          <p:cNvSpPr/>
          <p:nvPr/>
        </p:nvSpPr>
        <p:spPr>
          <a:xfrm>
            <a:off x="8283675" y="5687967"/>
            <a:ext cx="245806" cy="23597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-</a:t>
            </a:r>
            <a:endParaRPr lang="nl-NL" dirty="0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27FB7DD3-9334-4C11-A3DF-E7EF2C4A61B9}"/>
              </a:ext>
            </a:extLst>
          </p:cNvPr>
          <p:cNvSpPr/>
          <p:nvPr/>
        </p:nvSpPr>
        <p:spPr>
          <a:xfrm>
            <a:off x="8529481" y="5687967"/>
            <a:ext cx="245806" cy="23597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-</a:t>
            </a:r>
            <a:endParaRPr lang="nl-NL" dirty="0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2C9EF1D1-A8E9-4C1E-A262-10FC2B1A6A10}"/>
              </a:ext>
            </a:extLst>
          </p:cNvPr>
          <p:cNvSpPr/>
          <p:nvPr/>
        </p:nvSpPr>
        <p:spPr>
          <a:xfrm>
            <a:off x="8765454" y="5687967"/>
            <a:ext cx="245806" cy="23597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-</a:t>
            </a:r>
            <a:endParaRPr lang="nl-NL" dirty="0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D4C06F88-D581-41B2-B5D9-91404671372C}"/>
              </a:ext>
            </a:extLst>
          </p:cNvPr>
          <p:cNvSpPr/>
          <p:nvPr/>
        </p:nvSpPr>
        <p:spPr>
          <a:xfrm>
            <a:off x="9011260" y="5687967"/>
            <a:ext cx="245806" cy="23597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-</a:t>
            </a:r>
            <a:endParaRPr lang="nl-NL" dirty="0"/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98E6B330-6CDA-4B89-976B-E719AB2784FE}"/>
              </a:ext>
            </a:extLst>
          </p:cNvPr>
          <p:cNvSpPr/>
          <p:nvPr/>
        </p:nvSpPr>
        <p:spPr>
          <a:xfrm>
            <a:off x="9247233" y="5687967"/>
            <a:ext cx="245806" cy="23597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-</a:t>
            </a:r>
            <a:endParaRPr lang="nl-NL" dirty="0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D854F84F-8047-4BDE-8A99-65D4676D1425}"/>
              </a:ext>
            </a:extLst>
          </p:cNvPr>
          <p:cNvSpPr/>
          <p:nvPr/>
        </p:nvSpPr>
        <p:spPr>
          <a:xfrm>
            <a:off x="9493039" y="5687967"/>
            <a:ext cx="245806" cy="23597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-</a:t>
            </a:r>
            <a:endParaRPr lang="nl-NL" dirty="0"/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4A99CF01-E249-4D8F-8E06-08C4E404B19C}"/>
              </a:ext>
            </a:extLst>
          </p:cNvPr>
          <p:cNvSpPr/>
          <p:nvPr/>
        </p:nvSpPr>
        <p:spPr>
          <a:xfrm>
            <a:off x="9729012" y="5687967"/>
            <a:ext cx="245806" cy="23597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-</a:t>
            </a:r>
            <a:endParaRPr lang="nl-NL" dirty="0"/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1012C1DD-18AC-4C2B-833E-AA0D63899BC6}"/>
              </a:ext>
            </a:extLst>
          </p:cNvPr>
          <p:cNvSpPr/>
          <p:nvPr/>
        </p:nvSpPr>
        <p:spPr>
          <a:xfrm>
            <a:off x="9974818" y="5687967"/>
            <a:ext cx="245806" cy="23597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-</a:t>
            </a:r>
            <a:endParaRPr lang="nl-NL" dirty="0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4B130058-D57A-4E7B-BDDC-060FB887B1D4}"/>
              </a:ext>
            </a:extLst>
          </p:cNvPr>
          <p:cNvSpPr/>
          <p:nvPr/>
        </p:nvSpPr>
        <p:spPr>
          <a:xfrm>
            <a:off x="10210791" y="5687967"/>
            <a:ext cx="245806" cy="23597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-</a:t>
            </a:r>
            <a:endParaRPr lang="nl-NL" dirty="0"/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EBDD977F-378F-430D-A5EE-AD99C6235CE8}"/>
              </a:ext>
            </a:extLst>
          </p:cNvPr>
          <p:cNvSpPr/>
          <p:nvPr/>
        </p:nvSpPr>
        <p:spPr>
          <a:xfrm>
            <a:off x="10456597" y="5687967"/>
            <a:ext cx="245806" cy="23597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-</a:t>
            </a:r>
            <a:endParaRPr lang="nl-NL" dirty="0"/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2283C154-2685-4E7B-83C1-5B76D8CDABA7}"/>
              </a:ext>
            </a:extLst>
          </p:cNvPr>
          <p:cNvSpPr/>
          <p:nvPr/>
        </p:nvSpPr>
        <p:spPr>
          <a:xfrm>
            <a:off x="10692570" y="5687967"/>
            <a:ext cx="245806" cy="23597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-</a:t>
            </a:r>
            <a:endParaRPr lang="nl-NL" dirty="0"/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EC3976E1-2844-48E5-A611-62FFAF357BFE}"/>
              </a:ext>
            </a:extLst>
          </p:cNvPr>
          <p:cNvSpPr/>
          <p:nvPr/>
        </p:nvSpPr>
        <p:spPr>
          <a:xfrm>
            <a:off x="10938376" y="5687967"/>
            <a:ext cx="245806" cy="23597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-</a:t>
            </a:r>
            <a:endParaRPr lang="nl-NL" dirty="0"/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8EC28200-66C3-4A5D-AEC2-F68ABDBD1158}"/>
              </a:ext>
            </a:extLst>
          </p:cNvPr>
          <p:cNvSpPr/>
          <p:nvPr/>
        </p:nvSpPr>
        <p:spPr>
          <a:xfrm>
            <a:off x="11174349" y="5687967"/>
            <a:ext cx="245806" cy="23597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-</a:t>
            </a:r>
            <a:endParaRPr lang="nl-NL" dirty="0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922DBA04-7AF5-402F-A277-9D99A9EDEC9E}"/>
              </a:ext>
            </a:extLst>
          </p:cNvPr>
          <p:cNvSpPr/>
          <p:nvPr/>
        </p:nvSpPr>
        <p:spPr>
          <a:xfrm>
            <a:off x="11420155" y="5687967"/>
            <a:ext cx="245806" cy="23597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-</a:t>
            </a:r>
            <a:endParaRPr lang="nl-NL" dirty="0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9972E32E-3E42-418D-AB52-61614704F208}"/>
              </a:ext>
            </a:extLst>
          </p:cNvPr>
          <p:cNvSpPr/>
          <p:nvPr/>
        </p:nvSpPr>
        <p:spPr>
          <a:xfrm>
            <a:off x="11656128" y="5687967"/>
            <a:ext cx="245806" cy="23597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-</a:t>
            </a:r>
            <a:endParaRPr lang="nl-NL" dirty="0"/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06CA4930-E313-41D5-83BA-A8ED18F812B3}"/>
              </a:ext>
            </a:extLst>
          </p:cNvPr>
          <p:cNvSpPr/>
          <p:nvPr/>
        </p:nvSpPr>
        <p:spPr>
          <a:xfrm>
            <a:off x="5569985" y="4409771"/>
            <a:ext cx="245806" cy="23597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385BAD13-EBB1-4686-96A8-B21B6505FEA0}"/>
              </a:ext>
            </a:extLst>
          </p:cNvPr>
          <p:cNvSpPr/>
          <p:nvPr/>
        </p:nvSpPr>
        <p:spPr>
          <a:xfrm>
            <a:off x="5805958" y="4409771"/>
            <a:ext cx="245806" cy="23597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5B953976-4C79-4BF1-87C3-BCAA81E80A16}"/>
              </a:ext>
            </a:extLst>
          </p:cNvPr>
          <p:cNvSpPr/>
          <p:nvPr/>
        </p:nvSpPr>
        <p:spPr>
          <a:xfrm>
            <a:off x="6051764" y="4409771"/>
            <a:ext cx="245806" cy="23597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7CF73CE6-FE59-48A8-9624-39F87E929A2F}"/>
              </a:ext>
            </a:extLst>
          </p:cNvPr>
          <p:cNvSpPr/>
          <p:nvPr/>
        </p:nvSpPr>
        <p:spPr>
          <a:xfrm>
            <a:off x="6287737" y="4409771"/>
            <a:ext cx="245806" cy="23597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39989BE3-5B31-4FC0-A463-5F7E1E0101FA}"/>
              </a:ext>
            </a:extLst>
          </p:cNvPr>
          <p:cNvSpPr/>
          <p:nvPr/>
        </p:nvSpPr>
        <p:spPr>
          <a:xfrm>
            <a:off x="6533543" y="4409771"/>
            <a:ext cx="245806" cy="23597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2706D59B-42FC-4206-8C3F-165B8F6BCEF6}"/>
              </a:ext>
            </a:extLst>
          </p:cNvPr>
          <p:cNvSpPr/>
          <p:nvPr/>
        </p:nvSpPr>
        <p:spPr>
          <a:xfrm>
            <a:off x="6769516" y="4409771"/>
            <a:ext cx="245806" cy="23597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FCE67C6B-3D64-4876-8ADB-A427D054184B}"/>
              </a:ext>
            </a:extLst>
          </p:cNvPr>
          <p:cNvSpPr/>
          <p:nvPr/>
        </p:nvSpPr>
        <p:spPr>
          <a:xfrm>
            <a:off x="7015322" y="4409771"/>
            <a:ext cx="245806" cy="23597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F67C8D54-ACCE-4A24-B066-B2100BCC98F7}"/>
              </a:ext>
            </a:extLst>
          </p:cNvPr>
          <p:cNvSpPr/>
          <p:nvPr/>
        </p:nvSpPr>
        <p:spPr>
          <a:xfrm>
            <a:off x="7251295" y="4409771"/>
            <a:ext cx="245806" cy="23597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779B3F57-F19C-4236-9DB2-7174AC1A21D4}"/>
              </a:ext>
            </a:extLst>
          </p:cNvPr>
          <p:cNvSpPr/>
          <p:nvPr/>
        </p:nvSpPr>
        <p:spPr>
          <a:xfrm>
            <a:off x="7497101" y="4409771"/>
            <a:ext cx="245806" cy="23597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C440A1E1-25C9-46DB-BCEF-85692AD494CA}"/>
              </a:ext>
            </a:extLst>
          </p:cNvPr>
          <p:cNvSpPr/>
          <p:nvPr/>
        </p:nvSpPr>
        <p:spPr>
          <a:xfrm>
            <a:off x="7733074" y="4409771"/>
            <a:ext cx="245806" cy="23597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FD471156-DDE9-4B52-B021-51F0C3627555}"/>
              </a:ext>
            </a:extLst>
          </p:cNvPr>
          <p:cNvSpPr/>
          <p:nvPr/>
        </p:nvSpPr>
        <p:spPr>
          <a:xfrm>
            <a:off x="7978880" y="4409771"/>
            <a:ext cx="245806" cy="23597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E9421112-2A0E-43BC-87B3-373871912DE6}"/>
              </a:ext>
            </a:extLst>
          </p:cNvPr>
          <p:cNvSpPr/>
          <p:nvPr/>
        </p:nvSpPr>
        <p:spPr>
          <a:xfrm>
            <a:off x="8214853" y="4409771"/>
            <a:ext cx="245806" cy="23597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3B749166-868A-4DF7-89A6-735B71D271CD}"/>
              </a:ext>
            </a:extLst>
          </p:cNvPr>
          <p:cNvSpPr/>
          <p:nvPr/>
        </p:nvSpPr>
        <p:spPr>
          <a:xfrm>
            <a:off x="8460659" y="4409771"/>
            <a:ext cx="245806" cy="23597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CECF0BBB-80A0-40D9-AB95-77957D2CF39C}"/>
              </a:ext>
            </a:extLst>
          </p:cNvPr>
          <p:cNvSpPr/>
          <p:nvPr/>
        </p:nvSpPr>
        <p:spPr>
          <a:xfrm>
            <a:off x="8696632" y="4409771"/>
            <a:ext cx="245806" cy="23597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3095124B-D1C9-4CA3-8EF3-BFDD84E632DF}"/>
              </a:ext>
            </a:extLst>
          </p:cNvPr>
          <p:cNvSpPr/>
          <p:nvPr/>
        </p:nvSpPr>
        <p:spPr>
          <a:xfrm>
            <a:off x="8942438" y="4409771"/>
            <a:ext cx="245806" cy="23597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1" name="Oval 150">
            <a:extLst>
              <a:ext uri="{FF2B5EF4-FFF2-40B4-BE49-F238E27FC236}">
                <a16:creationId xmlns:a16="http://schemas.microsoft.com/office/drawing/2014/main" id="{8187C6B7-8627-4C5D-9C90-D25A471EF869}"/>
              </a:ext>
            </a:extLst>
          </p:cNvPr>
          <p:cNvSpPr/>
          <p:nvPr/>
        </p:nvSpPr>
        <p:spPr>
          <a:xfrm>
            <a:off x="9178411" y="4409771"/>
            <a:ext cx="245806" cy="23597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2" name="Oval 151">
            <a:extLst>
              <a:ext uri="{FF2B5EF4-FFF2-40B4-BE49-F238E27FC236}">
                <a16:creationId xmlns:a16="http://schemas.microsoft.com/office/drawing/2014/main" id="{A989320C-3511-4E11-9FDF-D6CC0F356C00}"/>
              </a:ext>
            </a:extLst>
          </p:cNvPr>
          <p:cNvSpPr/>
          <p:nvPr/>
        </p:nvSpPr>
        <p:spPr>
          <a:xfrm>
            <a:off x="9424217" y="4409771"/>
            <a:ext cx="245806" cy="23597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CC1F608F-C730-40A1-97B0-7B2A681F72D1}"/>
              </a:ext>
            </a:extLst>
          </p:cNvPr>
          <p:cNvSpPr/>
          <p:nvPr/>
        </p:nvSpPr>
        <p:spPr>
          <a:xfrm>
            <a:off x="9660190" y="4409771"/>
            <a:ext cx="245806" cy="23597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D8DFC50D-A40F-4063-9496-AFFB4BE7444E}"/>
              </a:ext>
            </a:extLst>
          </p:cNvPr>
          <p:cNvSpPr/>
          <p:nvPr/>
        </p:nvSpPr>
        <p:spPr>
          <a:xfrm>
            <a:off x="9905996" y="4409771"/>
            <a:ext cx="245806" cy="23597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99F3325F-4880-4C63-97A2-000A08EB69A8}"/>
              </a:ext>
            </a:extLst>
          </p:cNvPr>
          <p:cNvSpPr/>
          <p:nvPr/>
        </p:nvSpPr>
        <p:spPr>
          <a:xfrm>
            <a:off x="10141969" y="4409771"/>
            <a:ext cx="245806" cy="23597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E9213893-6E01-4449-868F-83E8E6D0C275}"/>
              </a:ext>
            </a:extLst>
          </p:cNvPr>
          <p:cNvSpPr/>
          <p:nvPr/>
        </p:nvSpPr>
        <p:spPr>
          <a:xfrm>
            <a:off x="10387775" y="4409771"/>
            <a:ext cx="245806" cy="23597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E519AC06-E12A-45B9-8D53-15BE398B1BCA}"/>
              </a:ext>
            </a:extLst>
          </p:cNvPr>
          <p:cNvSpPr/>
          <p:nvPr/>
        </p:nvSpPr>
        <p:spPr>
          <a:xfrm>
            <a:off x="10623748" y="4409771"/>
            <a:ext cx="245806" cy="23597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1CFBAE25-7091-4D7B-A2C7-FF8B06E1283F}"/>
              </a:ext>
            </a:extLst>
          </p:cNvPr>
          <p:cNvSpPr/>
          <p:nvPr/>
        </p:nvSpPr>
        <p:spPr>
          <a:xfrm>
            <a:off x="10869554" y="4409771"/>
            <a:ext cx="245806" cy="23597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2E34D894-08B6-4049-88A9-83B874320C5A}"/>
              </a:ext>
            </a:extLst>
          </p:cNvPr>
          <p:cNvSpPr/>
          <p:nvPr/>
        </p:nvSpPr>
        <p:spPr>
          <a:xfrm>
            <a:off x="11105527" y="4409771"/>
            <a:ext cx="245806" cy="23597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D9EAA1A9-1466-426C-A99C-E1C7357957EF}"/>
              </a:ext>
            </a:extLst>
          </p:cNvPr>
          <p:cNvSpPr/>
          <p:nvPr/>
        </p:nvSpPr>
        <p:spPr>
          <a:xfrm>
            <a:off x="11351333" y="4409771"/>
            <a:ext cx="245806" cy="23597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5DE10757-B0A5-41B4-A777-76A2953363B8}"/>
              </a:ext>
            </a:extLst>
          </p:cNvPr>
          <p:cNvSpPr/>
          <p:nvPr/>
        </p:nvSpPr>
        <p:spPr>
          <a:xfrm>
            <a:off x="11587306" y="4409771"/>
            <a:ext cx="245806" cy="23597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8D050673-79CB-4792-98A3-FDF14513121B}"/>
              </a:ext>
            </a:extLst>
          </p:cNvPr>
          <p:cNvSpPr txBox="1"/>
          <p:nvPr/>
        </p:nvSpPr>
        <p:spPr>
          <a:xfrm>
            <a:off x="4233336" y="3904400"/>
            <a:ext cx="10027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DYNE-251, a PMO of undisclosed length and composition, with a transferrin receptor antibody conjugate</a:t>
            </a:r>
            <a:endParaRPr lang="nl-NL" sz="1400" dirty="0"/>
          </a:p>
        </p:txBody>
      </p:sp>
      <p:sp>
        <p:nvSpPr>
          <p:cNvPr id="171" name="Half Frame 170">
            <a:extLst>
              <a:ext uri="{FF2B5EF4-FFF2-40B4-BE49-F238E27FC236}">
                <a16:creationId xmlns:a16="http://schemas.microsoft.com/office/drawing/2014/main" id="{91B1A3FA-7622-4EAB-9804-8A96985B633D}"/>
              </a:ext>
            </a:extLst>
          </p:cNvPr>
          <p:cNvSpPr/>
          <p:nvPr/>
        </p:nvSpPr>
        <p:spPr>
          <a:xfrm rot="8057151">
            <a:off x="4087317" y="4314868"/>
            <a:ext cx="552296" cy="485973"/>
          </a:xfrm>
          <a:prstGeom prst="halfFram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CC8DD23C-0B1C-418A-B3BB-C3D6434EF80B}"/>
              </a:ext>
            </a:extLst>
          </p:cNvPr>
          <p:cNvCxnSpPr>
            <a:cxnSpLocks/>
          </p:cNvCxnSpPr>
          <p:nvPr/>
        </p:nvCxnSpPr>
        <p:spPr>
          <a:xfrm>
            <a:off x="4733915" y="4532674"/>
            <a:ext cx="828696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>
            <a:extLst>
              <a:ext uri="{FF2B5EF4-FFF2-40B4-BE49-F238E27FC236}">
                <a16:creationId xmlns:a16="http://schemas.microsoft.com/office/drawing/2014/main" id="{0A2E35CA-5B75-41C0-920A-80A4D1407AD0}"/>
              </a:ext>
            </a:extLst>
          </p:cNvPr>
          <p:cNvSpPr txBox="1"/>
          <p:nvPr/>
        </p:nvSpPr>
        <p:spPr>
          <a:xfrm>
            <a:off x="1034845" y="5296595"/>
            <a:ext cx="115848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BMN 351 an antisense oligonucleotide containing an undisclosed number of negatively charged nucleotides, with undisclosed chemical modifications</a:t>
            </a:r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591782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131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Aartsma-Rus, A.M. (HG)</dc:creator>
  <cp:lastModifiedBy>Aartsma-Rus, A.M. (HG)</cp:lastModifiedBy>
  <cp:revision>5</cp:revision>
  <dcterms:created xsi:type="dcterms:W3CDTF">2023-01-31T10:38:01Z</dcterms:created>
  <dcterms:modified xsi:type="dcterms:W3CDTF">2023-01-31T11:04:07Z</dcterms:modified>
</cp:coreProperties>
</file>