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0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BB82465-A1F4-4591-AC0C-B19F647B34CF}" type="datetimeFigureOut">
              <a:rPr lang="en-GB" smtClean="0"/>
              <a:pPr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B77FEABE-5E8E-4C27-AD01-74761B0F52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78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pPr>
              <a:defRPr/>
            </a:pPr>
            <a:fld id="{43E89F55-22BA-4564-9792-E12B7CF16091}" type="datetimeFigureOut">
              <a:rPr lang="en-US"/>
              <a:pPr>
                <a:defRPr/>
              </a:pPr>
              <a:t>9/2/2016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38" y="4723250"/>
            <a:ext cx="5445139" cy="447365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pPr>
              <a:defRPr/>
            </a:pPr>
            <a:fld id="{090A525A-1798-4C56-9167-E45EFC093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8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5C95-AA1E-4B72-B1E7-A32346C78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5C25-857C-45CD-9EFC-EF79512AC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3768A-488F-433F-AEDF-E96DA606A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9A336-102B-4354-A63B-0088C7800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1C95-F235-4EAA-AE99-A479B514F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07A5-8684-4222-88C2-90AAA8EE7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9D16-F059-44D1-B73D-8F9CFF99C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8719-9DB6-45BB-BE60-B6CE6EC27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C6853-7C0D-434D-AA23-1C5C251A9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B6947-A48E-486B-8066-EC60CBFAF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A875-D34C-4AAF-8068-FB096917F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C52F947-0A92-4A85-A17C-D62462D08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068" y="1524000"/>
            <a:ext cx="3483864" cy="3810000"/>
          </a:xfrm>
          <a:prstGeom prst="rect">
            <a:avLst/>
          </a:prstGeom>
        </p:spPr>
      </p:pic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251520" y="216067"/>
            <a:ext cx="46434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/>
              <a:t>S</a:t>
            </a:r>
            <a:r>
              <a:rPr lang="en-GB" b="1" dirty="0" smtClean="0"/>
              <a:t>upplementary Figure 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999159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21696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Deployment</dc:creator>
  <cp:lastModifiedBy>SGML</cp:lastModifiedBy>
  <cp:revision>421</cp:revision>
  <cp:lastPrinted>2016-05-23T15:26:05Z</cp:lastPrinted>
  <dcterms:created xsi:type="dcterms:W3CDTF">2008-09-02T16:37:03Z</dcterms:created>
  <dcterms:modified xsi:type="dcterms:W3CDTF">2016-09-02T09:21:41Z</dcterms:modified>
</cp:coreProperties>
</file>