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9" r:id="rId2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70" y="-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315" cy="497603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680" y="2"/>
            <a:ext cx="2949315" cy="497603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r">
              <a:defRPr sz="1200"/>
            </a:lvl1pPr>
          </a:lstStyle>
          <a:p>
            <a:fld id="{FBB82465-A1F4-4591-AC0C-B19F647B34CF}" type="datetimeFigureOut">
              <a:rPr lang="en-GB" smtClean="0"/>
              <a:pPr/>
              <a:t>02/09/2016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4909"/>
            <a:ext cx="2949315" cy="497602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680" y="9444909"/>
            <a:ext cx="2949315" cy="497602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r">
              <a:defRPr sz="1200"/>
            </a:lvl1pPr>
          </a:lstStyle>
          <a:p>
            <a:fld id="{B77FEABE-5E8E-4C27-AD01-74761B0F526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178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315" cy="497603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680" y="2"/>
            <a:ext cx="2949315" cy="497603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pPr>
              <a:defRPr/>
            </a:pPr>
            <a:fld id="{43E89F55-22BA-4564-9792-E12B7CF16091}" type="datetimeFigureOut">
              <a:rPr lang="en-US"/>
              <a:pPr>
                <a:defRPr/>
              </a:pPr>
              <a:t>9/2/2016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238" y="4723250"/>
            <a:ext cx="5445139" cy="4473652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4909"/>
            <a:ext cx="2949315" cy="497602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680" y="9444909"/>
            <a:ext cx="2949315" cy="497602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pPr>
              <a:defRPr/>
            </a:pPr>
            <a:fld id="{090A525A-1798-4C56-9167-E45EFC0931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980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35C95-AA1E-4B72-B1E7-A32346C782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95C25-857C-45CD-9EFC-EF79512AC5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3768A-488F-433F-AEDF-E96DA606A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9A336-102B-4354-A63B-0088C78001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31C95-F235-4EAA-AE99-A479B514FB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707A5-8684-4222-88C2-90AAA8EE7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29D16-F059-44D1-B73D-8F9CFF99C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58719-9DB6-45BB-BE60-B6CE6EC272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C6853-7C0D-434D-AA23-1C5C251A9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B6947-A48E-486B-8066-EC60CBFAF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BA875-D34C-4AAF-8068-FB096917FE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C52F947-0A92-4A85-A17C-D62462D08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Box 13"/>
          <p:cNvSpPr txBox="1">
            <a:spLocks noChangeArrowheads="1"/>
          </p:cNvSpPr>
          <p:nvPr/>
        </p:nvSpPr>
        <p:spPr bwMode="auto">
          <a:xfrm>
            <a:off x="251520" y="214313"/>
            <a:ext cx="46434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 dirty="0"/>
              <a:t>S</a:t>
            </a:r>
            <a:r>
              <a:rPr lang="en-GB" b="1" dirty="0" smtClean="0"/>
              <a:t>upplementary Figure 2</a:t>
            </a:r>
            <a:endParaRPr lang="en-GB" b="1" dirty="0"/>
          </a:p>
        </p:txBody>
      </p:sp>
      <p:grpSp>
        <p:nvGrpSpPr>
          <p:cNvPr id="2" name="Group 1"/>
          <p:cNvGrpSpPr/>
          <p:nvPr/>
        </p:nvGrpSpPr>
        <p:grpSpPr>
          <a:xfrm>
            <a:off x="2406650" y="1196975"/>
            <a:ext cx="3894138" cy="4896321"/>
            <a:chOff x="2406650" y="1196975"/>
            <a:chExt cx="3894138" cy="4896321"/>
          </a:xfrm>
        </p:grpSpPr>
        <p:grpSp>
          <p:nvGrpSpPr>
            <p:cNvPr id="11266" name="Group 5"/>
            <p:cNvGrpSpPr>
              <a:grpSpLocks/>
            </p:cNvGrpSpPr>
            <p:nvPr/>
          </p:nvGrpSpPr>
          <p:grpSpPr bwMode="auto">
            <a:xfrm>
              <a:off x="2406650" y="1196975"/>
              <a:ext cx="3894138" cy="2519922"/>
              <a:chOff x="2406799" y="1196752"/>
              <a:chExt cx="3893393" cy="2520280"/>
            </a:xfrm>
          </p:grpSpPr>
          <p:pic>
            <p:nvPicPr>
              <p:cNvPr id="11268" name="Picture 1" descr="Phosphorylation_NT_Time course.png"/>
              <p:cNvPicPr>
                <a:picLocks noChangeAspect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716887" y="1231007"/>
                <a:ext cx="3583305" cy="2486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1270" name="Text Box 7"/>
              <p:cNvSpPr txBox="1">
                <a:spLocks noChangeArrowheads="1"/>
              </p:cNvSpPr>
              <p:nvPr/>
            </p:nvSpPr>
            <p:spPr bwMode="auto">
              <a:xfrm>
                <a:off x="2406799" y="1196752"/>
                <a:ext cx="576263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b="1"/>
                  <a:t>A</a:t>
                </a:r>
                <a:endParaRPr lang="en-US" b="1"/>
              </a:p>
            </p:txBody>
          </p:sp>
        </p:grpSp>
        <p:pic>
          <p:nvPicPr>
            <p:cNvPr id="9" name="Picture 2" descr="Phosphorylation_1uM Staurosporin_time course.pn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16797" y="3607624"/>
              <a:ext cx="3583991" cy="2485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411414" y="3566704"/>
              <a:ext cx="576372" cy="366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b="1"/>
                <a:t>B</a:t>
              </a:r>
              <a:endParaRPr lang="en-US" b="1"/>
            </a:p>
          </p:txBody>
        </p:sp>
      </p:grpSp>
    </p:spTree>
    <p:extLst>
      <p:ext uri="{BB962C8B-B14F-4D97-AF65-F5344CB8AC3E}">
        <p14:creationId xmlns:p14="http://schemas.microsoft.com/office/powerpoint/2010/main" val="81919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21696</TotalTime>
  <Words>5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Eli Lilly and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Deployment</dc:creator>
  <cp:lastModifiedBy>SGML</cp:lastModifiedBy>
  <cp:revision>421</cp:revision>
  <cp:lastPrinted>2016-05-23T15:26:05Z</cp:lastPrinted>
  <dcterms:created xsi:type="dcterms:W3CDTF">2008-09-02T16:37:03Z</dcterms:created>
  <dcterms:modified xsi:type="dcterms:W3CDTF">2016-09-02T09:21:33Z</dcterms:modified>
</cp:coreProperties>
</file>