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</p:sldIdLst>
  <p:sldSz cx="6858000" cy="9902825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19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>
    <p:restoredLeft sz="15620"/>
    <p:restoredTop sz="94660"/>
  </p:normalViewPr>
  <p:slideViewPr>
    <p:cSldViewPr snapToGrid="0" snapToObjects="1" showGuides="1">
      <p:cViewPr>
        <p:scale>
          <a:sx n="300" d="100"/>
          <a:sy n="300" d="100"/>
        </p:scale>
        <p:origin x="-6234" y="-6564"/>
      </p:cViewPr>
      <p:guideLst>
        <p:guide orient="horz" pos="3119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3076295"/>
            <a:ext cx="5829300" cy="2122689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611601"/>
            <a:ext cx="4800600" cy="25307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E3194-8154-924F-A28C-32BCEDE6CB89}" type="datetimeFigureOut">
              <a:rPr lang="en-US" smtClean="0"/>
              <a:t>10/3/2014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E7B3C-E714-9C4C-A4C1-8A05FEBC5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060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E3194-8154-924F-A28C-32BCEDE6CB89}" type="datetimeFigureOut">
              <a:rPr lang="en-US" smtClean="0"/>
              <a:t>10/3/2014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E7B3C-E714-9C4C-A4C1-8A05FEBC5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766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729037" y="573081"/>
            <a:ext cx="1157288" cy="12199730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7175" y="573081"/>
            <a:ext cx="3357563" cy="12199730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E3194-8154-924F-A28C-32BCEDE6CB89}" type="datetimeFigureOut">
              <a:rPr lang="en-US" smtClean="0"/>
              <a:t>10/3/2014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E7B3C-E714-9C4C-A4C1-8A05FEBC5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603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E3194-8154-924F-A28C-32BCEDE6CB89}" type="datetimeFigureOut">
              <a:rPr lang="en-US" smtClean="0"/>
              <a:t>10/3/2014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E7B3C-E714-9C4C-A4C1-8A05FEBC5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543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6363483"/>
            <a:ext cx="5829300" cy="1966811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4197241"/>
            <a:ext cx="5829300" cy="2166242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E3194-8154-924F-A28C-32BCEDE6CB89}" type="datetimeFigureOut">
              <a:rPr lang="en-US" smtClean="0"/>
              <a:t>10/3/2014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E7B3C-E714-9C4C-A4C1-8A05FEBC5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299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7175" y="3337619"/>
            <a:ext cx="2257425" cy="943519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28900" y="3337619"/>
            <a:ext cx="2257425" cy="943519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E3194-8154-924F-A28C-32BCEDE6CB89}" type="datetimeFigureOut">
              <a:rPr lang="en-US" smtClean="0"/>
              <a:t>10/3/2014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E7B3C-E714-9C4C-A4C1-8A05FEBC5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044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96572"/>
            <a:ext cx="6172200" cy="1650471"/>
          </a:xfrm>
        </p:spPr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216675"/>
            <a:ext cx="3030141" cy="92380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3140479"/>
            <a:ext cx="3030141" cy="57055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2216675"/>
            <a:ext cx="3031331" cy="92380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3140479"/>
            <a:ext cx="3031331" cy="57055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E3194-8154-924F-A28C-32BCEDE6CB89}" type="datetimeFigureOut">
              <a:rPr lang="en-US" smtClean="0"/>
              <a:t>10/3/2014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E7B3C-E714-9C4C-A4C1-8A05FEBC5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027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E3194-8154-924F-A28C-32BCEDE6CB89}" type="datetimeFigureOut">
              <a:rPr lang="en-US" smtClean="0"/>
              <a:t>10/3/2014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E7B3C-E714-9C4C-A4C1-8A05FEBC5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516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E3194-8154-924F-A28C-32BCEDE6CB89}" type="datetimeFigureOut">
              <a:rPr lang="en-US" smtClean="0"/>
              <a:t>10/3/2014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E7B3C-E714-9C4C-A4C1-8A05FEBC5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804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94279"/>
            <a:ext cx="2256235" cy="167797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394280"/>
            <a:ext cx="3833813" cy="84517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072259"/>
            <a:ext cx="2256235" cy="677380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E3194-8154-924F-A28C-32BCEDE6CB89}" type="datetimeFigureOut">
              <a:rPr lang="en-US" smtClean="0"/>
              <a:t>10/3/2014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E7B3C-E714-9C4C-A4C1-8A05FEBC5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705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931978"/>
            <a:ext cx="4114800" cy="81835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84836"/>
            <a:ext cx="4114800" cy="594169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750337"/>
            <a:ext cx="4114800" cy="116220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E3194-8154-924F-A28C-32BCEDE6CB89}" type="datetimeFigureOut">
              <a:rPr lang="en-US" smtClean="0"/>
              <a:t>10/3/2014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E7B3C-E714-9C4C-A4C1-8A05FEBC5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609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396572"/>
            <a:ext cx="6172200" cy="16504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310660"/>
            <a:ext cx="6172200" cy="6535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9178452"/>
            <a:ext cx="1600200" cy="5272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7E3194-8154-924F-A28C-32BCEDE6CB89}" type="datetimeFigureOut">
              <a:rPr lang="en-US" smtClean="0"/>
              <a:t>10/3/2014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9178452"/>
            <a:ext cx="2171700" cy="5272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9178452"/>
            <a:ext cx="1600200" cy="5272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8E7B3C-E714-9C4C-A4C1-8A05FEBC5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970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7" Type="http://schemas.openxmlformats.org/officeDocument/2006/relationships/image" Target="../media/image6.tif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if"/><Relationship Id="rId5" Type="http://schemas.openxmlformats.org/officeDocument/2006/relationships/image" Target="../media/image4.tif"/><Relationship Id="rId4" Type="http://schemas.openxmlformats.org/officeDocument/2006/relationships/image" Target="../media/image3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lzheimers18_group_difference_graph(Aug25.2014)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288"/>
            <a:ext cx="3424418" cy="3424418"/>
          </a:xfrm>
          <a:prstGeom prst="rect">
            <a:avLst/>
          </a:prstGeom>
        </p:spPr>
      </p:pic>
      <p:pic>
        <p:nvPicPr>
          <p:cNvPr id="10" name="Picture 9" descr="Alzheimers18_group_Intersection_graph.(Aug25.2014)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582" y="57288"/>
            <a:ext cx="3424418" cy="3424418"/>
          </a:xfrm>
          <a:prstGeom prst="rect">
            <a:avLst/>
          </a:prstGeom>
        </p:spPr>
      </p:pic>
      <p:pic>
        <p:nvPicPr>
          <p:cNvPr id="11" name="Picture 10" descr="Alzheimers37_group_difference_graph(Aug25.2014)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39204"/>
            <a:ext cx="3424418" cy="3424418"/>
          </a:xfrm>
          <a:prstGeom prst="rect">
            <a:avLst/>
          </a:prstGeom>
        </p:spPr>
      </p:pic>
      <p:pic>
        <p:nvPicPr>
          <p:cNvPr id="12" name="Picture 11" descr="Alzheimers37_group_Intersection_graph.(Aug25.2014).t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582" y="3239204"/>
            <a:ext cx="3424418" cy="3424418"/>
          </a:xfrm>
          <a:prstGeom prst="rect">
            <a:avLst/>
          </a:prstGeom>
        </p:spPr>
      </p:pic>
      <p:pic>
        <p:nvPicPr>
          <p:cNvPr id="13" name="Picture 12" descr="Alzheimers48_group_difference_graph(Aug25.2014).ti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30"/>
          <a:stretch/>
        </p:blipFill>
        <p:spPr>
          <a:xfrm>
            <a:off x="-3284" y="6653939"/>
            <a:ext cx="3427702" cy="3104462"/>
          </a:xfrm>
          <a:prstGeom prst="rect">
            <a:avLst/>
          </a:prstGeom>
          <a:ln>
            <a:noFill/>
          </a:ln>
        </p:spPr>
      </p:pic>
      <p:pic>
        <p:nvPicPr>
          <p:cNvPr id="14" name="Picture 13" descr="Alzheimers48_group_Intersection_graph.(Aug25.2014).tif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7"/>
          <a:stretch/>
        </p:blipFill>
        <p:spPr>
          <a:xfrm>
            <a:off x="3424418" y="6652641"/>
            <a:ext cx="3429000" cy="310576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0" y="24169"/>
            <a:ext cx="342441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cs typeface="Arial" panose="020B0604020202020204" pitchFamily="34" charset="0"/>
              </a:rPr>
              <a:t>[A] Biomarker Set A: Difference between </a:t>
            </a:r>
            <a:r>
              <a:rPr lang="en-US" sz="1100" b="1" dirty="0" err="1" smtClean="0">
                <a:cs typeface="Arial" panose="020B0604020202020204" pitchFamily="34" charset="0"/>
              </a:rPr>
              <a:t>hpHC</a:t>
            </a:r>
            <a:r>
              <a:rPr lang="en-US" sz="1100" b="1" dirty="0" smtClean="0">
                <a:cs typeface="Arial" panose="020B0604020202020204" pitchFamily="34" charset="0"/>
              </a:rPr>
              <a:t> &amp; AD</a:t>
            </a:r>
            <a:endParaRPr lang="en-US" sz="1100" b="1" dirty="0"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33582" y="24169"/>
            <a:ext cx="34198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cs typeface="Arial" panose="020B0604020202020204" pitchFamily="34" charset="0"/>
              </a:rPr>
              <a:t>[B] Biomarker Set A: Intersection between </a:t>
            </a:r>
            <a:r>
              <a:rPr lang="en-US" sz="1100" b="1" dirty="0" err="1" smtClean="0">
                <a:cs typeface="Arial" panose="020B0604020202020204" pitchFamily="34" charset="0"/>
              </a:rPr>
              <a:t>hpHC</a:t>
            </a:r>
            <a:r>
              <a:rPr lang="en-US" sz="1100" b="1" dirty="0" smtClean="0">
                <a:cs typeface="Arial" panose="020B0604020202020204" pitchFamily="34" charset="0"/>
              </a:rPr>
              <a:t> &amp; AD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3166878"/>
            <a:ext cx="342441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cs typeface="Arial" panose="020B0604020202020204" pitchFamily="34" charset="0"/>
              </a:rPr>
              <a:t>[C] Biomarker Set B: Difference between </a:t>
            </a:r>
            <a:r>
              <a:rPr lang="en-US" sz="1100" b="1" dirty="0" err="1" smtClean="0">
                <a:cs typeface="Arial" panose="020B0604020202020204" pitchFamily="34" charset="0"/>
              </a:rPr>
              <a:t>hpHC</a:t>
            </a:r>
            <a:r>
              <a:rPr lang="en-US" sz="1100" b="1" dirty="0" smtClean="0">
                <a:cs typeface="Arial" panose="020B0604020202020204" pitchFamily="34" charset="0"/>
              </a:rPr>
              <a:t> &amp; AD</a:t>
            </a:r>
            <a:endParaRPr lang="en-US" sz="1100" b="1" dirty="0"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33582" y="3164285"/>
            <a:ext cx="342441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cs typeface="Arial" panose="020B0604020202020204" pitchFamily="34" charset="0"/>
              </a:rPr>
              <a:t>[D] Biomarker Set B: Intersection between </a:t>
            </a:r>
            <a:r>
              <a:rPr lang="en-US" sz="1100" b="1" dirty="0" err="1" smtClean="0">
                <a:cs typeface="Arial" panose="020B0604020202020204" pitchFamily="34" charset="0"/>
              </a:rPr>
              <a:t>hpHC</a:t>
            </a:r>
            <a:r>
              <a:rPr lang="en-US" sz="1100" b="1" dirty="0" smtClean="0">
                <a:cs typeface="Arial" panose="020B0604020202020204" pitchFamily="34" charset="0"/>
              </a:rPr>
              <a:t> &amp; AD</a:t>
            </a:r>
            <a:endParaRPr lang="en-US" sz="1100" b="1" dirty="0"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6526627"/>
            <a:ext cx="342441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cs typeface="Arial" panose="020B0604020202020204" pitchFamily="34" charset="0"/>
              </a:rPr>
              <a:t>[E] Biomarker Set C: Difference between </a:t>
            </a:r>
            <a:r>
              <a:rPr lang="en-US" sz="1100" b="1" dirty="0" err="1" smtClean="0">
                <a:cs typeface="Arial" panose="020B0604020202020204" pitchFamily="34" charset="0"/>
              </a:rPr>
              <a:t>hpHC</a:t>
            </a:r>
            <a:r>
              <a:rPr lang="en-US" sz="1100" b="1" dirty="0" smtClean="0">
                <a:cs typeface="Arial" panose="020B0604020202020204" pitchFamily="34" charset="0"/>
              </a:rPr>
              <a:t> &amp; AD</a:t>
            </a:r>
            <a:endParaRPr lang="en-US" sz="1100" b="1" dirty="0"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433582" y="6522066"/>
            <a:ext cx="34198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cs typeface="Arial" panose="020B0604020202020204" pitchFamily="34" charset="0"/>
              </a:rPr>
              <a:t>[F] Biomarker </a:t>
            </a:r>
            <a:r>
              <a:rPr lang="en-US" sz="1100" b="1" smtClean="0">
                <a:cs typeface="Arial" panose="020B0604020202020204" pitchFamily="34" charset="0"/>
              </a:rPr>
              <a:t>Set C: </a:t>
            </a:r>
            <a:r>
              <a:rPr lang="en-US" sz="1100" b="1" dirty="0" smtClean="0">
                <a:cs typeface="Arial" panose="020B0604020202020204" pitchFamily="34" charset="0"/>
              </a:rPr>
              <a:t>Intersection between </a:t>
            </a:r>
            <a:r>
              <a:rPr lang="en-US" sz="1100" b="1" dirty="0" err="1" smtClean="0">
                <a:cs typeface="Arial" panose="020B0604020202020204" pitchFamily="34" charset="0"/>
              </a:rPr>
              <a:t>hpHC</a:t>
            </a:r>
            <a:r>
              <a:rPr lang="en-US" sz="1100" b="1" dirty="0" smtClean="0">
                <a:cs typeface="Arial" panose="020B0604020202020204" pitchFamily="34" charset="0"/>
              </a:rPr>
              <a:t> &amp; AD</a:t>
            </a:r>
            <a:endParaRPr lang="en-US" sz="1100" b="1" dirty="0"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10075" y="4051300"/>
            <a:ext cx="879475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5" name="Straight Connector 4"/>
          <p:cNvCxnSpPr/>
          <p:nvPr/>
        </p:nvCxnSpPr>
        <p:spPr>
          <a:xfrm>
            <a:off x="4959350" y="3962400"/>
            <a:ext cx="57150" cy="20955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987925" y="4048839"/>
            <a:ext cx="5661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dirty="0" smtClean="0"/>
              <a:t>IGFBP2</a:t>
            </a:r>
            <a:endParaRPr lang="en-AU" sz="1000" dirty="0"/>
          </a:p>
        </p:txBody>
      </p:sp>
      <p:sp>
        <p:nvSpPr>
          <p:cNvPr id="22" name="TextBox 21"/>
          <p:cNvSpPr txBox="1"/>
          <p:nvPr/>
        </p:nvSpPr>
        <p:spPr>
          <a:xfrm>
            <a:off x="4291677" y="4163418"/>
            <a:ext cx="8146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dirty="0" err="1" smtClean="0"/>
              <a:t>Adiponectin</a:t>
            </a:r>
            <a:endParaRPr lang="en-AU" sz="1000" dirty="0"/>
          </a:p>
        </p:txBody>
      </p:sp>
    </p:spTree>
    <p:extLst>
      <p:ext uri="{BB962C8B-B14F-4D97-AF65-F5344CB8AC3E}">
        <p14:creationId xmlns:p14="http://schemas.microsoft.com/office/powerpoint/2010/main" val="39333321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74</Words>
  <Application>Microsoft Office PowerPoint</Application>
  <PresentationFormat>Custom</PresentationFormat>
  <Paragraphs>8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4" baseType="lpstr">
      <vt:lpstr>Arial</vt:lpstr>
      <vt:lpstr>Calibri</vt:lpstr>
      <vt:lpstr>Office Theme</vt:lpstr>
      <vt:lpstr>PowerPoint Presentation</vt:lpstr>
    </vt:vector>
  </TitlesOfParts>
  <Company>CSIRO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Doecke</dc:creator>
  <cp:lastModifiedBy>Alan</cp:lastModifiedBy>
  <cp:revision>10</cp:revision>
  <dcterms:created xsi:type="dcterms:W3CDTF">2014-08-24T22:19:18Z</dcterms:created>
  <dcterms:modified xsi:type="dcterms:W3CDTF">2014-10-02T23:48:46Z</dcterms:modified>
</cp:coreProperties>
</file>