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8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73866-063C-4CDD-AB14-C4B49F51A3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94FB51-65F4-4FD1-B4DC-A87950D5A0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0D3B5-0CCA-4541-A91A-478FC46D3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68E3-8616-40E5-865D-934076F7EE89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EB27E-CCFF-47FA-BBF4-E8C8DFD8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A0F12-FCEF-4A9D-A3A6-97230D6BD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5B21-A11C-4166-A6B9-ACDB9FC79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03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A0022-87D9-4FF4-B6BD-03A9B2CEC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54B8BE-C69B-4AA6-B2AE-1AE3272726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CA550-0F0F-4EE5-A2D0-186F3309B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68E3-8616-40E5-865D-934076F7EE89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9DE90-EBE7-429F-8EC2-DCB5A2137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6E60E-1AA2-4EDD-BC48-EE3B8F73D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5B21-A11C-4166-A6B9-ACDB9FC79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1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B42AD8-9207-484B-A3EE-48719255BE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64EAE-046E-44B8-92D2-9B1E37930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AA8BE-6A63-48BC-8E7F-512C3F86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68E3-8616-40E5-865D-934076F7EE89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46CC9-8520-472F-934B-35A4981A8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B566A-A30B-49B2-A096-F4122D226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5B21-A11C-4166-A6B9-ACDB9FC79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1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970E6-7795-4F37-92A5-EAD3A0755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981FE-059D-4121-B735-26245C61E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400559-9458-4448-817D-C53114A57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68E3-8616-40E5-865D-934076F7EE89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77A99-161C-499A-B66F-A36C20CA3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29CD0-F389-4894-B09B-4C649AC7F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5B21-A11C-4166-A6B9-ACDB9FC79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2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2FF53-5C0C-4F37-97FD-6DF2C4E4E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EB71F2-6C76-4CE1-AB0B-D4C92E68C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42015-F929-4775-9547-E7B625EEE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68E3-8616-40E5-865D-934076F7EE89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DC2DF-B477-417A-96C6-3894E1849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53921-1A69-41D7-94AD-5E88CB6AB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5B21-A11C-4166-A6B9-ACDB9FC79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2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B57BB-AEFE-40E3-91AF-8A60C4C17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08590-34C7-498C-ADD5-DA9C0F31C3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206109-DFDE-4060-8967-9F0287ABB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2C497-E49C-4ABF-A5F6-9BB4E6679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68E3-8616-40E5-865D-934076F7EE89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149BD4-731F-46FD-9D96-A8A2F1428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DD06A3-4EE2-42D8-BEF8-9F73CB6A9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5B21-A11C-4166-A6B9-ACDB9FC79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5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D869E-D101-4F65-A0B1-60A0F4C01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F3228-00B7-4D15-ADC9-11F3970C9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1CBD78-F91C-4641-B239-51C521361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FF3381-D5A6-4BA2-8706-8BF1414E4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6BE6A5-C66D-401B-BA5E-A71666452E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11D426-29C7-4B71-B1B5-B4311DF01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68E3-8616-40E5-865D-934076F7EE89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7EA218-1E45-46EB-B03D-18AE0FE2F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81CADE-6AAA-473C-802B-E2501EBD5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5B21-A11C-4166-A6B9-ACDB9FC79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99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1330A-A71A-4A9A-B42B-8578B3A58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76CE72-1DF5-4C84-B02B-83939A7B4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68E3-8616-40E5-865D-934076F7EE89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E67B7F-2778-4157-AF47-CC2A9AA1A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8278A5-7B5D-4516-AD03-06C896FF9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5B21-A11C-4166-A6B9-ACDB9FC79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B4ACB1-1623-43D8-A4EA-627994476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68E3-8616-40E5-865D-934076F7EE89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BB69F0-BF01-40C6-B8D0-EB5122A46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C2C00D-17C3-4957-91F4-425FE622B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5B21-A11C-4166-A6B9-ACDB9FC79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58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F0988-6EE3-4E01-A5B6-FA3022758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81CCB-528E-4666-AC8C-A7AB14226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1F0BEF-C7DB-496B-800D-533776BF5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B59474-150B-4E62-879E-FB46A4B1F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68E3-8616-40E5-865D-934076F7EE89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CD27B0-8F1B-462C-A781-33C650CE8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25A14F-DBA3-4EEC-B533-136359A86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5B21-A11C-4166-A6B9-ACDB9FC79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90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EED6F-8F39-45CF-B374-032992AA9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BDB66C-48F2-446B-AF1F-AF043A162A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D6066D-7C21-4397-922E-B7240FC309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0C0500-BAC5-40FF-B294-6AAF84450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68E3-8616-40E5-865D-934076F7EE89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6F3028-1CEA-4540-A137-8248B49E5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2A8745-EEDB-4FAE-A2E6-8A8CFF65E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5B21-A11C-4166-A6B9-ACDB9FC79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484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08EC81-5756-447C-9AFB-F3F08EFF1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7C051-E1BE-4779-AFBC-E31781F72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61121-02E6-4006-A365-D74E957665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A68E3-8616-40E5-865D-934076F7EE89}" type="datetimeFigureOut">
              <a:rPr lang="en-US" smtClean="0"/>
              <a:t>6/23/2019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D5EC1-F6FF-4C5D-A15F-EFD12BE98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82172-E8F4-49A4-B33D-DAF28190F7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35B21-A11C-4166-A6B9-ACDB9FC79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40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1249" y="697760"/>
            <a:ext cx="2895600" cy="9143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Total number of studies identified through database searching, n = 1429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MEDLINE/PubMed, n = 280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Embase, n = 1149</a:t>
            </a:r>
          </a:p>
        </p:txBody>
      </p:sp>
      <p:sp>
        <p:nvSpPr>
          <p:cNvPr id="5" name="Rectangle 4"/>
          <p:cNvSpPr/>
          <p:nvPr/>
        </p:nvSpPr>
        <p:spPr>
          <a:xfrm>
            <a:off x="4671249" y="2422408"/>
            <a:ext cx="2895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Abstract screened, n = 1044</a:t>
            </a:r>
          </a:p>
        </p:txBody>
      </p:sp>
      <p:sp>
        <p:nvSpPr>
          <p:cNvPr id="6" name="Rectangle 5"/>
          <p:cNvSpPr/>
          <p:nvPr/>
        </p:nvSpPr>
        <p:spPr>
          <a:xfrm>
            <a:off x="7719249" y="1846648"/>
            <a:ext cx="2895600" cy="3264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Duplicate removed via software screening, n = 385</a:t>
            </a:r>
          </a:p>
        </p:txBody>
      </p:sp>
      <p:cxnSp>
        <p:nvCxnSpPr>
          <p:cNvPr id="19" name="Straight Arrow Connector 18"/>
          <p:cNvCxnSpPr>
            <a:cxnSpLocks/>
            <a:endCxn id="6" idx="1"/>
          </p:cNvCxnSpPr>
          <p:nvPr/>
        </p:nvCxnSpPr>
        <p:spPr>
          <a:xfrm>
            <a:off x="6119049" y="2009884"/>
            <a:ext cx="1600200" cy="0"/>
          </a:xfrm>
          <a:prstGeom prst="straightConnector1">
            <a:avLst/>
          </a:prstGeom>
          <a:ln w="25400">
            <a:solidFill>
              <a:schemeClr val="tx1"/>
            </a:solidFill>
            <a:headEnd w="lg" len="lg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  <a:stCxn id="4" idx="2"/>
            <a:endCxn id="5" idx="0"/>
          </p:cNvCxnSpPr>
          <p:nvPr/>
        </p:nvCxnSpPr>
        <p:spPr>
          <a:xfrm>
            <a:off x="6119049" y="1612159"/>
            <a:ext cx="0" cy="810249"/>
          </a:xfrm>
          <a:prstGeom prst="straightConnector1">
            <a:avLst/>
          </a:prstGeom>
          <a:ln w="25400">
            <a:solidFill>
              <a:schemeClr val="tx1"/>
            </a:solidFill>
            <a:headEnd w="lg" len="lg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/>
            <a:endCxn id="53" idx="1"/>
          </p:cNvCxnSpPr>
          <p:nvPr/>
        </p:nvCxnSpPr>
        <p:spPr>
          <a:xfrm>
            <a:off x="6119049" y="3223235"/>
            <a:ext cx="1600200" cy="3798"/>
          </a:xfrm>
          <a:prstGeom prst="straightConnector1">
            <a:avLst/>
          </a:prstGeom>
          <a:ln w="25400">
            <a:solidFill>
              <a:schemeClr val="tx1"/>
            </a:solidFill>
            <a:headEnd w="lg" len="lg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4671249" y="3649701"/>
            <a:ext cx="2895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Full text screened, n = 26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719249" y="2672667"/>
            <a:ext cx="2895600" cy="11087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Total studies excluded, n = 1014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Chapters, n = 13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Meeting abstracts, n = 303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Editorial/letter, n = 76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Review, n= 414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Survey, n = 22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Irrelevant, n </a:t>
            </a:r>
            <a:r>
              <a:rPr lang="en-US" sz="1000">
                <a:solidFill>
                  <a:schemeClr val="tx1"/>
                </a:solidFill>
              </a:rPr>
              <a:t>= 190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71249" y="5198962"/>
            <a:ext cx="2895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Included articles, n = 8 </a:t>
            </a:r>
          </a:p>
        </p:txBody>
      </p:sp>
      <p:cxnSp>
        <p:nvCxnSpPr>
          <p:cNvPr id="55" name="Straight Arrow Connector 54"/>
          <p:cNvCxnSpPr>
            <a:cxnSpLocks/>
            <a:stCxn id="101" idx="2"/>
            <a:endCxn id="47" idx="0"/>
          </p:cNvCxnSpPr>
          <p:nvPr/>
        </p:nvCxnSpPr>
        <p:spPr>
          <a:xfrm>
            <a:off x="6119049" y="4030701"/>
            <a:ext cx="0" cy="1168261"/>
          </a:xfrm>
          <a:prstGeom prst="straightConnector1">
            <a:avLst/>
          </a:prstGeom>
          <a:ln w="25400">
            <a:solidFill>
              <a:schemeClr val="tx1"/>
            </a:solidFill>
            <a:headEnd w="lg" len="lg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cxnSpLocks/>
          </p:cNvCxnSpPr>
          <p:nvPr/>
        </p:nvCxnSpPr>
        <p:spPr>
          <a:xfrm>
            <a:off x="6119049" y="4654796"/>
            <a:ext cx="1600200" cy="7321"/>
          </a:xfrm>
          <a:prstGeom prst="straightConnector1">
            <a:avLst/>
          </a:prstGeom>
          <a:ln w="25400">
            <a:solidFill>
              <a:schemeClr val="tx1"/>
            </a:solidFill>
            <a:headEnd w="lg" len="lg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6CB8A48-A637-4D73-8936-958AD6CEF9B4}"/>
              </a:ext>
            </a:extLst>
          </p:cNvPr>
          <p:cNvCxnSpPr>
            <a:cxnSpLocks/>
            <a:stCxn id="5" idx="2"/>
            <a:endCxn id="101" idx="0"/>
          </p:cNvCxnSpPr>
          <p:nvPr/>
        </p:nvCxnSpPr>
        <p:spPr>
          <a:xfrm>
            <a:off x="6119049" y="2803408"/>
            <a:ext cx="0" cy="846293"/>
          </a:xfrm>
          <a:prstGeom prst="straightConnector1">
            <a:avLst/>
          </a:prstGeom>
          <a:ln w="25400">
            <a:solidFill>
              <a:schemeClr val="tx1"/>
            </a:solidFill>
            <a:headEnd w="lg" len="lg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6D6EB3E3-71DB-4740-8B4E-42376B4D25F1}"/>
              </a:ext>
            </a:extLst>
          </p:cNvPr>
          <p:cNvSpPr/>
          <p:nvPr/>
        </p:nvSpPr>
        <p:spPr>
          <a:xfrm>
            <a:off x="7719249" y="4202754"/>
            <a:ext cx="2895600" cy="9040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Total studies excluded, n = 18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Retrospective, n = 5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First line therapy, n = 2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Absence of KM curve, n = 3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Duplicate cohort, n = 7 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Case report, n =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3111</TotalTime>
  <Words>131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Wei Phin Tan</dc:creator>
  <cp:lastModifiedBy>Wei Phin Tan</cp:lastModifiedBy>
  <cp:revision>14</cp:revision>
  <dcterms:created xsi:type="dcterms:W3CDTF">2018-07-26T05:03:39Z</dcterms:created>
  <dcterms:modified xsi:type="dcterms:W3CDTF">2019-06-24T03:29:56Z</dcterms:modified>
</cp:coreProperties>
</file>