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</p:sldIdLst>
  <p:sldSz cx="7132638" cy="640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94660"/>
  </p:normalViewPr>
  <p:slideViewPr>
    <p:cSldViewPr snapToGrid="0">
      <p:cViewPr>
        <p:scale>
          <a:sx n="78" d="100"/>
          <a:sy n="78" d="100"/>
        </p:scale>
        <p:origin x="-3324" y="-1410"/>
      </p:cViewPr>
      <p:guideLst>
        <p:guide orient="horz" pos="2016"/>
        <p:guide pos="22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948" y="1047539"/>
            <a:ext cx="6062742" cy="2228427"/>
          </a:xfrm>
        </p:spPr>
        <p:txBody>
          <a:bodyPr anchor="b"/>
          <a:lstStyle>
            <a:lvl1pPr algn="ctr">
              <a:defRPr sz="4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1580" y="3361902"/>
            <a:ext cx="5349479" cy="1545378"/>
          </a:xfrm>
        </p:spPr>
        <p:txBody>
          <a:bodyPr/>
          <a:lstStyle>
            <a:lvl1pPr marL="0" indent="0" algn="ctr">
              <a:buNone/>
              <a:defRPr sz="1872"/>
            </a:lvl1pPr>
            <a:lvl2pPr marL="356616" indent="0" algn="ctr">
              <a:buNone/>
              <a:defRPr sz="1560"/>
            </a:lvl2pPr>
            <a:lvl3pPr marL="713232" indent="0" algn="ctr">
              <a:buNone/>
              <a:defRPr sz="1404"/>
            </a:lvl3pPr>
            <a:lvl4pPr marL="1069848" indent="0" algn="ctr">
              <a:buNone/>
              <a:defRPr sz="1248"/>
            </a:lvl4pPr>
            <a:lvl5pPr marL="1426464" indent="0" algn="ctr">
              <a:buNone/>
              <a:defRPr sz="1248"/>
            </a:lvl5pPr>
            <a:lvl6pPr marL="1783080" indent="0" algn="ctr">
              <a:buNone/>
              <a:defRPr sz="1248"/>
            </a:lvl6pPr>
            <a:lvl7pPr marL="2139696" indent="0" algn="ctr">
              <a:buNone/>
              <a:defRPr sz="1248"/>
            </a:lvl7pPr>
            <a:lvl8pPr marL="2496312" indent="0" algn="ctr">
              <a:buNone/>
              <a:defRPr sz="1248"/>
            </a:lvl8pPr>
            <a:lvl9pPr marL="2852928" indent="0" algn="ctr">
              <a:buNone/>
              <a:defRPr sz="124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8BE9-D1EA-450A-A67D-AE65809AD76B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817D-53F2-4442-A1DB-B2036658C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2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8BE9-D1EA-450A-A67D-AE65809AD76B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817D-53F2-4442-A1DB-B2036658C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9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04294" y="340783"/>
            <a:ext cx="1537975" cy="5424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0369" y="340783"/>
            <a:ext cx="4524767" cy="54243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8BE9-D1EA-450A-A67D-AE65809AD76B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817D-53F2-4442-A1DB-B2036658C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1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8BE9-D1EA-450A-A67D-AE65809AD76B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817D-53F2-4442-A1DB-B2036658C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2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54" y="1595757"/>
            <a:ext cx="6151900" cy="2662555"/>
          </a:xfrm>
        </p:spPr>
        <p:txBody>
          <a:bodyPr anchor="b"/>
          <a:lstStyle>
            <a:lvl1pPr>
              <a:defRPr sz="4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654" y="4283500"/>
            <a:ext cx="6151900" cy="1400175"/>
          </a:xfrm>
        </p:spPr>
        <p:txBody>
          <a:bodyPr/>
          <a:lstStyle>
            <a:lvl1pPr marL="0" indent="0">
              <a:buNone/>
              <a:defRPr sz="1872">
                <a:solidFill>
                  <a:schemeClr val="tx1"/>
                </a:solidFill>
              </a:defRPr>
            </a:lvl1pPr>
            <a:lvl2pPr marL="356616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248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248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248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248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248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2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8BE9-D1EA-450A-A67D-AE65809AD76B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817D-53F2-4442-A1DB-B2036658C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1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369" y="1703917"/>
            <a:ext cx="3031371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0898" y="1703917"/>
            <a:ext cx="3031371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8BE9-D1EA-450A-A67D-AE65809AD76B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817D-53F2-4442-A1DB-B2036658C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6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98" y="340785"/>
            <a:ext cx="6151900" cy="1237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99" y="1569085"/>
            <a:ext cx="3017440" cy="768985"/>
          </a:xfrm>
        </p:spPr>
        <p:txBody>
          <a:bodyPr anchor="b"/>
          <a:lstStyle>
            <a:lvl1pPr marL="0" indent="0">
              <a:buNone/>
              <a:defRPr sz="1872" b="1"/>
            </a:lvl1pPr>
            <a:lvl2pPr marL="356616" indent="0">
              <a:buNone/>
              <a:defRPr sz="1560" b="1"/>
            </a:lvl2pPr>
            <a:lvl3pPr marL="713232" indent="0">
              <a:buNone/>
              <a:defRPr sz="1404" b="1"/>
            </a:lvl3pPr>
            <a:lvl4pPr marL="1069848" indent="0">
              <a:buNone/>
              <a:defRPr sz="1248" b="1"/>
            </a:lvl4pPr>
            <a:lvl5pPr marL="1426464" indent="0">
              <a:buNone/>
              <a:defRPr sz="1248" b="1"/>
            </a:lvl5pPr>
            <a:lvl6pPr marL="1783080" indent="0">
              <a:buNone/>
              <a:defRPr sz="1248" b="1"/>
            </a:lvl6pPr>
            <a:lvl7pPr marL="2139696" indent="0">
              <a:buNone/>
              <a:defRPr sz="1248" b="1"/>
            </a:lvl7pPr>
            <a:lvl8pPr marL="2496312" indent="0">
              <a:buNone/>
              <a:defRPr sz="1248" b="1"/>
            </a:lvl8pPr>
            <a:lvl9pPr marL="2852928" indent="0">
              <a:buNone/>
              <a:defRPr sz="124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299" y="2338070"/>
            <a:ext cx="3017440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10898" y="1569085"/>
            <a:ext cx="3032300" cy="768985"/>
          </a:xfrm>
        </p:spPr>
        <p:txBody>
          <a:bodyPr anchor="b"/>
          <a:lstStyle>
            <a:lvl1pPr marL="0" indent="0">
              <a:buNone/>
              <a:defRPr sz="1872" b="1"/>
            </a:lvl1pPr>
            <a:lvl2pPr marL="356616" indent="0">
              <a:buNone/>
              <a:defRPr sz="1560" b="1"/>
            </a:lvl2pPr>
            <a:lvl3pPr marL="713232" indent="0">
              <a:buNone/>
              <a:defRPr sz="1404" b="1"/>
            </a:lvl3pPr>
            <a:lvl4pPr marL="1069848" indent="0">
              <a:buNone/>
              <a:defRPr sz="1248" b="1"/>
            </a:lvl4pPr>
            <a:lvl5pPr marL="1426464" indent="0">
              <a:buNone/>
              <a:defRPr sz="1248" b="1"/>
            </a:lvl5pPr>
            <a:lvl6pPr marL="1783080" indent="0">
              <a:buNone/>
              <a:defRPr sz="1248" b="1"/>
            </a:lvl6pPr>
            <a:lvl7pPr marL="2139696" indent="0">
              <a:buNone/>
              <a:defRPr sz="1248" b="1"/>
            </a:lvl7pPr>
            <a:lvl8pPr marL="2496312" indent="0">
              <a:buNone/>
              <a:defRPr sz="1248" b="1"/>
            </a:lvl8pPr>
            <a:lvl9pPr marL="2852928" indent="0">
              <a:buNone/>
              <a:defRPr sz="124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10898" y="2338070"/>
            <a:ext cx="3032300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8BE9-D1EA-450A-A67D-AE65809AD76B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817D-53F2-4442-A1DB-B2036658C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6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8BE9-D1EA-450A-A67D-AE65809AD76B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817D-53F2-4442-A1DB-B2036658C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8BE9-D1EA-450A-A67D-AE65809AD76B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817D-53F2-4442-A1DB-B2036658C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8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98" y="426720"/>
            <a:ext cx="2300461" cy="1493520"/>
          </a:xfrm>
        </p:spPr>
        <p:txBody>
          <a:bodyPr anchor="b"/>
          <a:lstStyle>
            <a:lvl1pPr>
              <a:defRPr sz="24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300" y="921598"/>
            <a:ext cx="3610898" cy="4548717"/>
          </a:xfrm>
        </p:spPr>
        <p:txBody>
          <a:bodyPr/>
          <a:lstStyle>
            <a:lvl1pPr>
              <a:defRPr sz="2496"/>
            </a:lvl1pPr>
            <a:lvl2pPr>
              <a:defRPr sz="2184"/>
            </a:lvl2pPr>
            <a:lvl3pPr>
              <a:defRPr sz="1872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298" y="1920240"/>
            <a:ext cx="2300461" cy="3557482"/>
          </a:xfrm>
        </p:spPr>
        <p:txBody>
          <a:bodyPr/>
          <a:lstStyle>
            <a:lvl1pPr marL="0" indent="0">
              <a:buNone/>
              <a:defRPr sz="1248"/>
            </a:lvl1pPr>
            <a:lvl2pPr marL="356616" indent="0">
              <a:buNone/>
              <a:defRPr sz="1092"/>
            </a:lvl2pPr>
            <a:lvl3pPr marL="713232" indent="0">
              <a:buNone/>
              <a:defRPr sz="936"/>
            </a:lvl3pPr>
            <a:lvl4pPr marL="1069848" indent="0">
              <a:buNone/>
              <a:defRPr sz="780"/>
            </a:lvl4pPr>
            <a:lvl5pPr marL="1426464" indent="0">
              <a:buNone/>
              <a:defRPr sz="780"/>
            </a:lvl5pPr>
            <a:lvl6pPr marL="1783080" indent="0">
              <a:buNone/>
              <a:defRPr sz="780"/>
            </a:lvl6pPr>
            <a:lvl7pPr marL="2139696" indent="0">
              <a:buNone/>
              <a:defRPr sz="780"/>
            </a:lvl7pPr>
            <a:lvl8pPr marL="2496312" indent="0">
              <a:buNone/>
              <a:defRPr sz="780"/>
            </a:lvl8pPr>
            <a:lvl9pPr marL="2852928" indent="0">
              <a:buNone/>
              <a:defRPr sz="7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8BE9-D1EA-450A-A67D-AE65809AD76B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817D-53F2-4442-A1DB-B2036658C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8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98" y="426720"/>
            <a:ext cx="2300461" cy="1493520"/>
          </a:xfrm>
        </p:spPr>
        <p:txBody>
          <a:bodyPr anchor="b"/>
          <a:lstStyle>
            <a:lvl1pPr>
              <a:defRPr sz="24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32300" y="921598"/>
            <a:ext cx="3610898" cy="4548717"/>
          </a:xfrm>
        </p:spPr>
        <p:txBody>
          <a:bodyPr anchor="t"/>
          <a:lstStyle>
            <a:lvl1pPr marL="0" indent="0">
              <a:buNone/>
              <a:defRPr sz="2496"/>
            </a:lvl1pPr>
            <a:lvl2pPr marL="356616" indent="0">
              <a:buNone/>
              <a:defRPr sz="2184"/>
            </a:lvl2pPr>
            <a:lvl3pPr marL="713232" indent="0">
              <a:buNone/>
              <a:defRPr sz="1872"/>
            </a:lvl3pPr>
            <a:lvl4pPr marL="1069848" indent="0">
              <a:buNone/>
              <a:defRPr sz="1560"/>
            </a:lvl4pPr>
            <a:lvl5pPr marL="1426464" indent="0">
              <a:buNone/>
              <a:defRPr sz="1560"/>
            </a:lvl5pPr>
            <a:lvl6pPr marL="1783080" indent="0">
              <a:buNone/>
              <a:defRPr sz="1560"/>
            </a:lvl6pPr>
            <a:lvl7pPr marL="2139696" indent="0">
              <a:buNone/>
              <a:defRPr sz="1560"/>
            </a:lvl7pPr>
            <a:lvl8pPr marL="2496312" indent="0">
              <a:buNone/>
              <a:defRPr sz="1560"/>
            </a:lvl8pPr>
            <a:lvl9pPr marL="2852928" indent="0">
              <a:buNone/>
              <a:defRPr sz="15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298" y="1920240"/>
            <a:ext cx="2300461" cy="3557482"/>
          </a:xfrm>
        </p:spPr>
        <p:txBody>
          <a:bodyPr/>
          <a:lstStyle>
            <a:lvl1pPr marL="0" indent="0">
              <a:buNone/>
              <a:defRPr sz="1248"/>
            </a:lvl1pPr>
            <a:lvl2pPr marL="356616" indent="0">
              <a:buNone/>
              <a:defRPr sz="1092"/>
            </a:lvl2pPr>
            <a:lvl3pPr marL="713232" indent="0">
              <a:buNone/>
              <a:defRPr sz="936"/>
            </a:lvl3pPr>
            <a:lvl4pPr marL="1069848" indent="0">
              <a:buNone/>
              <a:defRPr sz="780"/>
            </a:lvl4pPr>
            <a:lvl5pPr marL="1426464" indent="0">
              <a:buNone/>
              <a:defRPr sz="780"/>
            </a:lvl5pPr>
            <a:lvl6pPr marL="1783080" indent="0">
              <a:buNone/>
              <a:defRPr sz="780"/>
            </a:lvl6pPr>
            <a:lvl7pPr marL="2139696" indent="0">
              <a:buNone/>
              <a:defRPr sz="780"/>
            </a:lvl7pPr>
            <a:lvl8pPr marL="2496312" indent="0">
              <a:buNone/>
              <a:defRPr sz="780"/>
            </a:lvl8pPr>
            <a:lvl9pPr marL="2852928" indent="0">
              <a:buNone/>
              <a:defRPr sz="7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8BE9-D1EA-450A-A67D-AE65809AD76B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817D-53F2-4442-A1DB-B2036658C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3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369" y="340785"/>
            <a:ext cx="6151900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369" y="1703917"/>
            <a:ext cx="6151900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0369" y="5932595"/>
            <a:ext cx="1604844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18BE9-D1EA-450A-A67D-AE65809AD76B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2687" y="5932595"/>
            <a:ext cx="2407265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37425" y="5932595"/>
            <a:ext cx="1604844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3817D-53F2-4442-A1DB-B2036658C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9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713232" rtl="0" eaLnBrk="1" latinLnBrk="0" hangingPunct="1">
        <a:lnSpc>
          <a:spcPct val="90000"/>
        </a:lnSpc>
        <a:spcBef>
          <a:spcPct val="0"/>
        </a:spcBef>
        <a:buNone/>
        <a:defRPr sz="34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308" indent="-178308" algn="l" defTabSz="7132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184" kern="1200">
          <a:solidFill>
            <a:schemeClr val="tx1"/>
          </a:solidFill>
          <a:latin typeface="+mn-lt"/>
          <a:ea typeface="+mn-ea"/>
          <a:cs typeface="+mn-cs"/>
        </a:defRPr>
      </a:lvl1pPr>
      <a:lvl2pPr marL="53492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872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4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4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4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4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4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4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4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4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4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4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4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4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4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4CAB777-C0C0-40BF-B244-3BB72A1085F4}"/>
              </a:ext>
            </a:extLst>
          </p:cNvPr>
          <p:cNvGrpSpPr/>
          <p:nvPr/>
        </p:nvGrpSpPr>
        <p:grpSpPr>
          <a:xfrm>
            <a:off x="-77431" y="2654488"/>
            <a:ext cx="7287500" cy="3779301"/>
            <a:chOff x="-80107" y="-75064"/>
            <a:chExt cx="7287500" cy="377930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5B8E541A-CA20-4FF4-BB04-21AFEB946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45" y="-75064"/>
              <a:ext cx="3497580" cy="27432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153183FE-6603-4EFA-B56D-D0DA8B5A7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305" y="-75064"/>
              <a:ext cx="3497580" cy="2743200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7CD7DF4E-E12F-4BB6-9957-B87DD121CEA5}"/>
                </a:ext>
              </a:extLst>
            </p:cNvPr>
            <p:cNvGrpSpPr/>
            <p:nvPr/>
          </p:nvGrpSpPr>
          <p:grpSpPr>
            <a:xfrm>
              <a:off x="0" y="-75064"/>
              <a:ext cx="7207393" cy="2736294"/>
              <a:chOff x="68865" y="-92171"/>
              <a:chExt cx="7207393" cy="2736294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74BD2074-A39A-419B-908A-D9B440440A4A}"/>
                  </a:ext>
                </a:extLst>
              </p:cNvPr>
              <p:cNvSpPr txBox="1"/>
              <p:nvPr/>
            </p:nvSpPr>
            <p:spPr>
              <a:xfrm>
                <a:off x="3745640" y="-92171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C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C6F1541F-4EA0-4689-9E95-CC9E5BE90918}"/>
                  </a:ext>
                </a:extLst>
              </p:cNvPr>
              <p:cNvSpPr txBox="1"/>
              <p:nvPr/>
            </p:nvSpPr>
            <p:spPr>
              <a:xfrm>
                <a:off x="6547975" y="2367124"/>
                <a:ext cx="7282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Arial" pitchFamily="34" charset="0"/>
                    <a:cs typeface="Arial" pitchFamily="34" charset="0"/>
                  </a:rPr>
                  <a:t>PD-L1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6BD067D-49B0-4049-BEC5-615F0D2DDDD8}"/>
                  </a:ext>
                </a:extLst>
              </p:cNvPr>
              <p:cNvSpPr txBox="1"/>
              <p:nvPr/>
            </p:nvSpPr>
            <p:spPr>
              <a:xfrm>
                <a:off x="68865" y="-75064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B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A01C979A-F9D4-46F3-913A-4DB12B2451F5}"/>
                </a:ext>
              </a:extLst>
            </p:cNvPr>
            <p:cNvGrpSpPr/>
            <p:nvPr/>
          </p:nvGrpSpPr>
          <p:grpSpPr>
            <a:xfrm>
              <a:off x="3718597" y="1140225"/>
              <a:ext cx="1859892" cy="1478503"/>
              <a:chOff x="5508368" y="-247928"/>
              <a:chExt cx="1859892" cy="1478503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xmlns="" id="{60A930AD-4CF5-4A75-BDA2-BA142B8D54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8368" y="-247928"/>
                <a:ext cx="1859892" cy="1458739"/>
              </a:xfrm>
              <a:prstGeom prst="rect">
                <a:avLst/>
              </a:prstGeom>
              <a:ln w="15875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4B16EFE6-6BBE-4F37-B0F0-5665D3F3E04C}"/>
                  </a:ext>
                </a:extLst>
              </p:cNvPr>
              <p:cNvSpPr txBox="1"/>
              <p:nvPr/>
            </p:nvSpPr>
            <p:spPr>
              <a:xfrm>
                <a:off x="5619661" y="1015131"/>
                <a:ext cx="149349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latin typeface="Arial" pitchFamily="34" charset="0"/>
                    <a:cs typeface="Arial" pitchFamily="34" charset="0"/>
                  </a:rPr>
                  <a:t>Red: PD-L1; Brown: PAX8</a:t>
                </a: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BF8D1E20-C704-45DF-878C-77C03C182820}"/>
                </a:ext>
              </a:extLst>
            </p:cNvPr>
            <p:cNvSpPr/>
            <p:nvPr/>
          </p:nvSpPr>
          <p:spPr>
            <a:xfrm>
              <a:off x="-80107" y="2656258"/>
              <a:ext cx="7212745" cy="1047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9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Supplementary </a:t>
              </a:r>
              <a:r>
                <a:rPr lang="en-US" sz="900" b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Figure </a:t>
              </a:r>
              <a:r>
                <a:rPr lang="en-US" sz="9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900" b="1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9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Copy Number Assessment and Histopathology. </a:t>
              </a:r>
              <a:r>
                <a:rPr lang="en-US" sz="9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 copy number plot (</a:t>
              </a:r>
              <a:r>
                <a:rPr lang="en-US" sz="9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n-US" sz="9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Case 7, primary tumor: poorly differentiated carcinoma with clear cell adenocarcinoma features) with</a:t>
              </a:r>
              <a:r>
                <a:rPr lang="en-US" sz="9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9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relative (Log2) tumor/normal ratios (y-axis) and chromosomes (x-axis) is displayed, with each blue dot representing an individual probe region. Amplified regions are shown in red and the inset shows a 41-fold gain based on the FACETS algorithm (chromosome 9, arrow indicates </a:t>
              </a:r>
              <a:r>
                <a:rPr lang="en-US" sz="900" i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CD274</a:t>
              </a:r>
              <a:r>
                <a:rPr lang="en-US" sz="9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gene locus). Representative histopathology (</a:t>
              </a:r>
              <a:r>
                <a:rPr lang="en-US" sz="9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r>
                <a:rPr lang="en-US" sz="9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and PD-L1 IHC (</a:t>
              </a:r>
              <a:r>
                <a:rPr lang="en-US" sz="9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en-US" sz="9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is shown for the corresponding metastatic lymph node. The inset in </a:t>
              </a:r>
              <a:r>
                <a:rPr lang="en-US" sz="900" b="1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en-US" sz="9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9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shows dual labeling for PAX8 (brown, nuclear) and PD-L1 (red, membranous).</a:t>
              </a:r>
              <a:endPara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8853111-3990-470B-BAE8-7172CF264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13" y="75062"/>
            <a:ext cx="6779548" cy="250436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94BFB79-D828-4810-BEBD-CD3BBD4D5CA3}"/>
              </a:ext>
            </a:extLst>
          </p:cNvPr>
          <p:cNvSpPr txBox="1"/>
          <p:nvPr/>
        </p:nvSpPr>
        <p:spPr>
          <a:xfrm>
            <a:off x="3963" y="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0649EAB1-69B4-43AA-A38B-AA0AEC4E02C5}"/>
              </a:ext>
            </a:extLst>
          </p:cNvPr>
          <p:cNvSpPr/>
          <p:nvPr/>
        </p:nvSpPr>
        <p:spPr>
          <a:xfrm>
            <a:off x="3186999" y="111244"/>
            <a:ext cx="341942" cy="113752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135F15D-64F9-4D89-ADB1-0C0E60723A3A}"/>
              </a:ext>
            </a:extLst>
          </p:cNvPr>
          <p:cNvSpPr txBox="1"/>
          <p:nvPr/>
        </p:nvSpPr>
        <p:spPr>
          <a:xfrm>
            <a:off x="3512270" y="95593"/>
            <a:ext cx="3381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5.8 Fold Change (</a:t>
            </a:r>
            <a:r>
              <a:rPr lang="en-US" sz="1200" b="1" i="1" dirty="0"/>
              <a:t>PD-L1</a:t>
            </a:r>
            <a:r>
              <a:rPr lang="en-US" sz="1200" b="1" dirty="0"/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0B03369-FD3A-48E1-BC2B-42F55CBF4D76}"/>
              </a:ext>
            </a:extLst>
          </p:cNvPr>
          <p:cNvSpPr txBox="1"/>
          <p:nvPr/>
        </p:nvSpPr>
        <p:spPr>
          <a:xfrm rot="16200000">
            <a:off x="-631817" y="1116566"/>
            <a:ext cx="1828800" cy="4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itchFamily="34" charset="0"/>
                <a:cs typeface="Arial" pitchFamily="34" charset="0"/>
              </a:rPr>
              <a:t>Log2 Tumor/Normal Ratio (</a:t>
            </a:r>
            <a:r>
              <a:rPr lang="en-US" sz="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Amplifications in Red</a:t>
            </a:r>
            <a:r>
              <a:rPr lang="en-US" sz="8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12D4CFEC-EDF8-4188-B9D3-491551ADF1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050" y="491284"/>
            <a:ext cx="2123288" cy="1284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BCB125DE-1ED1-4C3F-88B4-2EEAAE45ACBD}"/>
              </a:ext>
            </a:extLst>
          </p:cNvPr>
          <p:cNvCxnSpPr>
            <a:cxnSpLocks/>
          </p:cNvCxnSpPr>
          <p:nvPr/>
        </p:nvCxnSpPr>
        <p:spPr>
          <a:xfrm flipH="1" flipV="1">
            <a:off x="5202982" y="551131"/>
            <a:ext cx="221530" cy="2577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DE7DE53-68EB-4332-A27D-597EE03547B7}"/>
              </a:ext>
            </a:extLst>
          </p:cNvPr>
          <p:cNvSpPr txBox="1"/>
          <p:nvPr/>
        </p:nvSpPr>
        <p:spPr>
          <a:xfrm>
            <a:off x="1309745" y="2317763"/>
            <a:ext cx="63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9BE7D8F-2DB5-43A5-BC17-E84017468CCB}"/>
              </a:ext>
            </a:extLst>
          </p:cNvPr>
          <p:cNvSpPr txBox="1"/>
          <p:nvPr/>
        </p:nvSpPr>
        <p:spPr>
          <a:xfrm>
            <a:off x="2350486" y="2317122"/>
            <a:ext cx="63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25275E5-223E-4C05-A1A6-A37CF19B7026}"/>
              </a:ext>
            </a:extLst>
          </p:cNvPr>
          <p:cNvSpPr txBox="1"/>
          <p:nvPr/>
        </p:nvSpPr>
        <p:spPr>
          <a:xfrm>
            <a:off x="1987096" y="2318258"/>
            <a:ext cx="63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F2A0233-532E-49C4-AC52-7A4081747F6C}"/>
              </a:ext>
            </a:extLst>
          </p:cNvPr>
          <p:cNvSpPr txBox="1"/>
          <p:nvPr/>
        </p:nvSpPr>
        <p:spPr>
          <a:xfrm>
            <a:off x="2690621" y="2317122"/>
            <a:ext cx="63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47CE5A1-C14F-49F0-AF69-C0D9E3E78C8C}"/>
              </a:ext>
            </a:extLst>
          </p:cNvPr>
          <p:cNvSpPr txBox="1"/>
          <p:nvPr/>
        </p:nvSpPr>
        <p:spPr>
          <a:xfrm>
            <a:off x="3203599" y="2317122"/>
            <a:ext cx="63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1BBBC37-E420-4E1E-9E6C-14D7A0C952B7}"/>
              </a:ext>
            </a:extLst>
          </p:cNvPr>
          <p:cNvSpPr txBox="1"/>
          <p:nvPr/>
        </p:nvSpPr>
        <p:spPr>
          <a:xfrm>
            <a:off x="3616752" y="2314420"/>
            <a:ext cx="7561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937F203-E301-4B2D-B3AA-E86B72C2AAAE}"/>
              </a:ext>
            </a:extLst>
          </p:cNvPr>
          <p:cNvSpPr txBox="1"/>
          <p:nvPr/>
        </p:nvSpPr>
        <p:spPr>
          <a:xfrm>
            <a:off x="3984975" y="2314420"/>
            <a:ext cx="767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9D98182-442E-4198-ABCD-0CD662EB63DA}"/>
              </a:ext>
            </a:extLst>
          </p:cNvPr>
          <p:cNvSpPr txBox="1"/>
          <p:nvPr/>
        </p:nvSpPr>
        <p:spPr>
          <a:xfrm>
            <a:off x="4824132" y="2314420"/>
            <a:ext cx="767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04CE0E8-E11A-48D9-AD57-07DDFA36BEB8}"/>
              </a:ext>
            </a:extLst>
          </p:cNvPr>
          <p:cNvSpPr txBox="1"/>
          <p:nvPr/>
        </p:nvSpPr>
        <p:spPr>
          <a:xfrm>
            <a:off x="1670250" y="2316987"/>
            <a:ext cx="63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A3FEEB6-589F-45B1-A0A9-BBC51DDB3692}"/>
              </a:ext>
            </a:extLst>
          </p:cNvPr>
          <p:cNvSpPr txBox="1"/>
          <p:nvPr/>
        </p:nvSpPr>
        <p:spPr>
          <a:xfrm>
            <a:off x="851288" y="2314420"/>
            <a:ext cx="63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EAB60A9-2C8E-4273-8801-093D1B9D4282}"/>
              </a:ext>
            </a:extLst>
          </p:cNvPr>
          <p:cNvSpPr txBox="1"/>
          <p:nvPr/>
        </p:nvSpPr>
        <p:spPr>
          <a:xfrm>
            <a:off x="360013" y="2312038"/>
            <a:ext cx="63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F083151-FE30-42A2-B2CF-40099B649122}"/>
              </a:ext>
            </a:extLst>
          </p:cNvPr>
          <p:cNvSpPr txBox="1"/>
          <p:nvPr/>
        </p:nvSpPr>
        <p:spPr>
          <a:xfrm>
            <a:off x="5223976" y="2314420"/>
            <a:ext cx="767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9C02701-BB6B-4517-AA69-77DF0300A8CE}"/>
              </a:ext>
            </a:extLst>
          </p:cNvPr>
          <p:cNvSpPr txBox="1"/>
          <p:nvPr/>
        </p:nvSpPr>
        <p:spPr>
          <a:xfrm>
            <a:off x="6571239" y="2314419"/>
            <a:ext cx="767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47DD112-E894-41A3-87C9-F74A78294F13}"/>
              </a:ext>
            </a:extLst>
          </p:cNvPr>
          <p:cNvSpPr txBox="1"/>
          <p:nvPr/>
        </p:nvSpPr>
        <p:spPr>
          <a:xfrm>
            <a:off x="5837712" y="2314420"/>
            <a:ext cx="767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B229EC7-FC3C-48D5-90DD-0860E5D62AFC}"/>
              </a:ext>
            </a:extLst>
          </p:cNvPr>
          <p:cNvSpPr txBox="1"/>
          <p:nvPr/>
        </p:nvSpPr>
        <p:spPr>
          <a:xfrm>
            <a:off x="3427831" y="2314420"/>
            <a:ext cx="63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2C9F9D95-B202-4A47-B607-B3F9581B344E}"/>
              </a:ext>
            </a:extLst>
          </p:cNvPr>
          <p:cNvSpPr txBox="1"/>
          <p:nvPr/>
        </p:nvSpPr>
        <p:spPr>
          <a:xfrm>
            <a:off x="4326762" y="2316802"/>
            <a:ext cx="63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5462223-D24F-40B3-BE1F-AF5B3DE11C48}"/>
              </a:ext>
            </a:extLst>
          </p:cNvPr>
          <p:cNvSpPr txBox="1"/>
          <p:nvPr/>
        </p:nvSpPr>
        <p:spPr>
          <a:xfrm>
            <a:off x="4648070" y="2314412"/>
            <a:ext cx="63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7D8C4E3-FC60-42D9-AEFD-27118BCA829D}"/>
              </a:ext>
            </a:extLst>
          </p:cNvPr>
          <p:cNvSpPr txBox="1"/>
          <p:nvPr/>
        </p:nvSpPr>
        <p:spPr>
          <a:xfrm>
            <a:off x="6231498" y="2316793"/>
            <a:ext cx="63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22C83B0-5523-40DE-B46F-89E254962552}"/>
              </a:ext>
            </a:extLst>
          </p:cNvPr>
          <p:cNvSpPr txBox="1"/>
          <p:nvPr/>
        </p:nvSpPr>
        <p:spPr>
          <a:xfrm>
            <a:off x="5581165" y="2314420"/>
            <a:ext cx="63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4A21DA3F-56A5-4D7F-A3E6-2524F20C5C26}"/>
              </a:ext>
            </a:extLst>
          </p:cNvPr>
          <p:cNvSpPr txBox="1"/>
          <p:nvPr/>
        </p:nvSpPr>
        <p:spPr>
          <a:xfrm>
            <a:off x="2934955" y="2314420"/>
            <a:ext cx="63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76274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174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Gupta, Sounak/Graduate Medical Education</dc:creator>
  <cp:lastModifiedBy>Gupta, Sounak, M.B.B.S., Ph.D.</cp:lastModifiedBy>
  <cp:revision>18</cp:revision>
  <dcterms:created xsi:type="dcterms:W3CDTF">2018-08-21T18:36:46Z</dcterms:created>
  <dcterms:modified xsi:type="dcterms:W3CDTF">2020-03-31T14:11:24Z</dcterms:modified>
</cp:coreProperties>
</file>